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10" r:id="rId5"/>
    <p:sldId id="311" r:id="rId6"/>
    <p:sldId id="274" r:id="rId7"/>
    <p:sldId id="286" r:id="rId8"/>
    <p:sldId id="279" r:id="rId9"/>
    <p:sldId id="306" r:id="rId10"/>
    <p:sldId id="302" r:id="rId11"/>
    <p:sldId id="307" r:id="rId12"/>
    <p:sldId id="308" r:id="rId13"/>
    <p:sldId id="315" r:id="rId14"/>
    <p:sldId id="300" r:id="rId15"/>
    <p:sldId id="312" r:id="rId16"/>
    <p:sldId id="313" r:id="rId17"/>
    <p:sldId id="314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26"/>
  </p:normalViewPr>
  <p:slideViewPr>
    <p:cSldViewPr snapToGrid="0">
      <p:cViewPr varScale="1">
        <p:scale>
          <a:sx n="82" d="100"/>
          <a:sy n="82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4DB219-B80F-4161-8DFA-B9E6D4815BEC}" type="doc">
      <dgm:prSet loTypeId="urn:microsoft.com/office/officeart/2005/8/layout/matrix2" loCatId="matrix" qsTypeId="urn:microsoft.com/office/officeart/2005/8/quickstyle/simple5" qsCatId="simple" csTypeId="urn:microsoft.com/office/officeart/2005/8/colors/accent2_1" csCatId="accent2" phldr="1"/>
      <dgm:spPr/>
      <dgm:t>
        <a:bodyPr/>
        <a:lstStyle/>
        <a:p>
          <a:endParaRPr lang="en-IN"/>
        </a:p>
      </dgm:t>
    </dgm:pt>
    <dgm:pt modelId="{F5C0DA84-64E1-44F8-8704-53270A42B3E2}">
      <dgm:prSet phldrT="[Text]"/>
      <dgm:spPr/>
      <dgm:t>
        <a:bodyPr/>
        <a:lstStyle/>
        <a:p>
          <a:r>
            <a:rPr lang="en-US" dirty="0"/>
            <a:t>Road accidents cause significant human and financial loss</a:t>
          </a:r>
          <a:endParaRPr lang="en-IN" dirty="0"/>
        </a:p>
      </dgm:t>
    </dgm:pt>
    <dgm:pt modelId="{6E5CFE40-5330-4CC7-A403-39D8793A381D}" type="parTrans" cxnId="{D6759ECB-A5C2-45B0-BE93-96E7009DA05B}">
      <dgm:prSet/>
      <dgm:spPr/>
      <dgm:t>
        <a:bodyPr/>
        <a:lstStyle/>
        <a:p>
          <a:endParaRPr lang="en-IN"/>
        </a:p>
      </dgm:t>
    </dgm:pt>
    <dgm:pt modelId="{9294DBEE-EA89-4D88-B051-EE8114883AC6}" type="sibTrans" cxnId="{D6759ECB-A5C2-45B0-BE93-96E7009DA05B}">
      <dgm:prSet/>
      <dgm:spPr/>
      <dgm:t>
        <a:bodyPr/>
        <a:lstStyle/>
        <a:p>
          <a:endParaRPr lang="en-IN"/>
        </a:p>
      </dgm:t>
    </dgm:pt>
    <dgm:pt modelId="{A3E46D6B-504E-4817-910E-C817507D24A6}">
      <dgm:prSet phldrT="[Text]"/>
      <dgm:spPr/>
      <dgm:t>
        <a:bodyPr/>
        <a:lstStyle/>
        <a:p>
          <a:r>
            <a:rPr lang="en-US" dirty="0"/>
            <a:t>Lack of preventive and analytical systems</a:t>
          </a:r>
          <a:endParaRPr lang="en-IN" dirty="0"/>
        </a:p>
      </dgm:t>
    </dgm:pt>
    <dgm:pt modelId="{8AAA54D1-C0FF-4D91-9CD2-432F5645D5AF}" type="parTrans" cxnId="{C747CDC8-1C9B-4C59-948E-2365F3489852}">
      <dgm:prSet/>
      <dgm:spPr/>
      <dgm:t>
        <a:bodyPr/>
        <a:lstStyle/>
        <a:p>
          <a:endParaRPr lang="en-IN"/>
        </a:p>
      </dgm:t>
    </dgm:pt>
    <dgm:pt modelId="{1C158C76-1E94-4549-A000-F9D7E2164CAA}" type="sibTrans" cxnId="{C747CDC8-1C9B-4C59-948E-2365F3489852}">
      <dgm:prSet/>
      <dgm:spPr/>
      <dgm:t>
        <a:bodyPr/>
        <a:lstStyle/>
        <a:p>
          <a:endParaRPr lang="en-IN"/>
        </a:p>
      </dgm:t>
    </dgm:pt>
    <dgm:pt modelId="{9C455E70-CC10-45C4-96DF-CF054BEDF13E}">
      <dgm:prSet phldrT="[Text]"/>
      <dgm:spPr/>
      <dgm:t>
        <a:bodyPr/>
        <a:lstStyle/>
        <a:p>
          <a:r>
            <a:rPr lang="en-US" dirty="0"/>
            <a:t>Existing tools provide historical data but lack real-time prediction capabilities</a:t>
          </a:r>
          <a:endParaRPr lang="en-IN" dirty="0"/>
        </a:p>
      </dgm:t>
    </dgm:pt>
    <dgm:pt modelId="{0515E037-C479-4E9A-A552-A547BE1E7E6E}" type="parTrans" cxnId="{633C3DD7-DA7B-4EDD-B236-E6CFBFF115D8}">
      <dgm:prSet/>
      <dgm:spPr/>
      <dgm:t>
        <a:bodyPr/>
        <a:lstStyle/>
        <a:p>
          <a:endParaRPr lang="en-IN"/>
        </a:p>
      </dgm:t>
    </dgm:pt>
    <dgm:pt modelId="{22921D53-C87C-4114-BFD1-4AB2C3B536CE}" type="sibTrans" cxnId="{633C3DD7-DA7B-4EDD-B236-E6CFBFF115D8}">
      <dgm:prSet/>
      <dgm:spPr/>
      <dgm:t>
        <a:bodyPr/>
        <a:lstStyle/>
        <a:p>
          <a:endParaRPr lang="en-IN"/>
        </a:p>
      </dgm:t>
    </dgm:pt>
    <dgm:pt modelId="{540E84FB-C10F-46F2-B8EB-067293040462}">
      <dgm:prSet phldrT="[Text]"/>
      <dgm:spPr/>
      <dgm:t>
        <a:bodyPr/>
        <a:lstStyle/>
        <a:p>
          <a:r>
            <a:rPr lang="en-US" dirty="0"/>
            <a:t>Need for a smart, interactive, and user-friendly solution</a:t>
          </a:r>
          <a:endParaRPr lang="en-IN" dirty="0"/>
        </a:p>
      </dgm:t>
    </dgm:pt>
    <dgm:pt modelId="{EEE5F029-11E3-4BA9-96F6-5A91DC96D200}" type="parTrans" cxnId="{C2F8DEDD-D0CB-4F16-8AE8-8723A02D599D}">
      <dgm:prSet/>
      <dgm:spPr/>
      <dgm:t>
        <a:bodyPr/>
        <a:lstStyle/>
        <a:p>
          <a:endParaRPr lang="en-IN"/>
        </a:p>
      </dgm:t>
    </dgm:pt>
    <dgm:pt modelId="{DC8357BE-2F89-46D9-ADA9-EED7AE3FE862}" type="sibTrans" cxnId="{C2F8DEDD-D0CB-4F16-8AE8-8723A02D599D}">
      <dgm:prSet/>
      <dgm:spPr/>
      <dgm:t>
        <a:bodyPr/>
        <a:lstStyle/>
        <a:p>
          <a:endParaRPr lang="en-IN"/>
        </a:p>
      </dgm:t>
    </dgm:pt>
    <dgm:pt modelId="{9C41747E-F6D3-4130-821B-65CC64EC4643}" type="pres">
      <dgm:prSet presAssocID="{D54DB219-B80F-4161-8DFA-B9E6D4815BEC}" presName="matrix" presStyleCnt="0">
        <dgm:presLayoutVars>
          <dgm:chMax val="1"/>
          <dgm:dir/>
          <dgm:resizeHandles val="exact"/>
        </dgm:presLayoutVars>
      </dgm:prSet>
      <dgm:spPr/>
    </dgm:pt>
    <dgm:pt modelId="{9D239DAD-4355-4503-82D0-21E22E09E4B8}" type="pres">
      <dgm:prSet presAssocID="{D54DB219-B80F-4161-8DFA-B9E6D4815BEC}" presName="axisShape" presStyleLbl="bgShp" presStyleIdx="0" presStyleCnt="1"/>
      <dgm:spPr/>
    </dgm:pt>
    <dgm:pt modelId="{124CC222-75D7-4E95-AB22-BF735388CFA6}" type="pres">
      <dgm:prSet presAssocID="{D54DB219-B80F-4161-8DFA-B9E6D4815BEC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17D432B-7FEF-4FE3-8950-160A77D78E3B}" type="pres">
      <dgm:prSet presAssocID="{D54DB219-B80F-4161-8DFA-B9E6D4815BEC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5A49F44-DE71-43D3-831D-9FAAA1AB3165}" type="pres">
      <dgm:prSet presAssocID="{D54DB219-B80F-4161-8DFA-B9E6D4815BEC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99AF0F8-2F82-4FAB-8C56-660887401EAD}" type="pres">
      <dgm:prSet presAssocID="{D54DB219-B80F-4161-8DFA-B9E6D4815BEC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8F9C436-2E6E-44EA-A97B-035859ACD486}" type="presOf" srcId="{F5C0DA84-64E1-44F8-8704-53270A42B3E2}" destId="{124CC222-75D7-4E95-AB22-BF735388CFA6}" srcOrd="0" destOrd="0" presId="urn:microsoft.com/office/officeart/2005/8/layout/matrix2"/>
    <dgm:cxn modelId="{F224BB46-D4B9-4208-996B-9FDBD744DD5E}" type="presOf" srcId="{540E84FB-C10F-46F2-B8EB-067293040462}" destId="{F99AF0F8-2F82-4FAB-8C56-660887401EAD}" srcOrd="0" destOrd="0" presId="urn:microsoft.com/office/officeart/2005/8/layout/matrix2"/>
    <dgm:cxn modelId="{B505F4B6-4E49-4D4C-8527-7A2843467031}" type="presOf" srcId="{A3E46D6B-504E-4817-910E-C817507D24A6}" destId="{B17D432B-7FEF-4FE3-8950-160A77D78E3B}" srcOrd="0" destOrd="0" presId="urn:microsoft.com/office/officeart/2005/8/layout/matrix2"/>
    <dgm:cxn modelId="{C747CDC8-1C9B-4C59-948E-2365F3489852}" srcId="{D54DB219-B80F-4161-8DFA-B9E6D4815BEC}" destId="{A3E46D6B-504E-4817-910E-C817507D24A6}" srcOrd="1" destOrd="0" parTransId="{8AAA54D1-C0FF-4D91-9CD2-432F5645D5AF}" sibTransId="{1C158C76-1E94-4549-A000-F9D7E2164CAA}"/>
    <dgm:cxn modelId="{D6759ECB-A5C2-45B0-BE93-96E7009DA05B}" srcId="{D54DB219-B80F-4161-8DFA-B9E6D4815BEC}" destId="{F5C0DA84-64E1-44F8-8704-53270A42B3E2}" srcOrd="0" destOrd="0" parTransId="{6E5CFE40-5330-4CC7-A403-39D8793A381D}" sibTransId="{9294DBEE-EA89-4D88-B051-EE8114883AC6}"/>
    <dgm:cxn modelId="{A91E5FD5-6E8C-4B9E-BF20-A6300FC7A9BA}" type="presOf" srcId="{D54DB219-B80F-4161-8DFA-B9E6D4815BEC}" destId="{9C41747E-F6D3-4130-821B-65CC64EC4643}" srcOrd="0" destOrd="0" presId="urn:microsoft.com/office/officeart/2005/8/layout/matrix2"/>
    <dgm:cxn modelId="{633C3DD7-DA7B-4EDD-B236-E6CFBFF115D8}" srcId="{D54DB219-B80F-4161-8DFA-B9E6D4815BEC}" destId="{9C455E70-CC10-45C4-96DF-CF054BEDF13E}" srcOrd="2" destOrd="0" parTransId="{0515E037-C479-4E9A-A552-A547BE1E7E6E}" sibTransId="{22921D53-C87C-4114-BFD1-4AB2C3B536CE}"/>
    <dgm:cxn modelId="{C2F8DEDD-D0CB-4F16-8AE8-8723A02D599D}" srcId="{D54DB219-B80F-4161-8DFA-B9E6D4815BEC}" destId="{540E84FB-C10F-46F2-B8EB-067293040462}" srcOrd="3" destOrd="0" parTransId="{EEE5F029-11E3-4BA9-96F6-5A91DC96D200}" sibTransId="{DC8357BE-2F89-46D9-ADA9-EED7AE3FE862}"/>
    <dgm:cxn modelId="{2109CAFF-41A7-4BFA-98CC-0A7175873105}" type="presOf" srcId="{9C455E70-CC10-45C4-96DF-CF054BEDF13E}" destId="{95A49F44-DE71-43D3-831D-9FAAA1AB3165}" srcOrd="0" destOrd="0" presId="urn:microsoft.com/office/officeart/2005/8/layout/matrix2"/>
    <dgm:cxn modelId="{0E62606E-3758-42AA-B19E-E41261232FA5}" type="presParOf" srcId="{9C41747E-F6D3-4130-821B-65CC64EC4643}" destId="{9D239DAD-4355-4503-82D0-21E22E09E4B8}" srcOrd="0" destOrd="0" presId="urn:microsoft.com/office/officeart/2005/8/layout/matrix2"/>
    <dgm:cxn modelId="{199A1569-497C-47A4-A0CC-D89B9BEBA037}" type="presParOf" srcId="{9C41747E-F6D3-4130-821B-65CC64EC4643}" destId="{124CC222-75D7-4E95-AB22-BF735388CFA6}" srcOrd="1" destOrd="0" presId="urn:microsoft.com/office/officeart/2005/8/layout/matrix2"/>
    <dgm:cxn modelId="{E62557F9-AD75-4D65-87D1-F47D902E2B00}" type="presParOf" srcId="{9C41747E-F6D3-4130-821B-65CC64EC4643}" destId="{B17D432B-7FEF-4FE3-8950-160A77D78E3B}" srcOrd="2" destOrd="0" presId="urn:microsoft.com/office/officeart/2005/8/layout/matrix2"/>
    <dgm:cxn modelId="{A2326399-5E69-4248-8526-97B2B61BD222}" type="presParOf" srcId="{9C41747E-F6D3-4130-821B-65CC64EC4643}" destId="{95A49F44-DE71-43D3-831D-9FAAA1AB3165}" srcOrd="3" destOrd="0" presId="urn:microsoft.com/office/officeart/2005/8/layout/matrix2"/>
    <dgm:cxn modelId="{DA3F933C-8AA1-402C-BC67-3A0B1061D22C}" type="presParOf" srcId="{9C41747E-F6D3-4130-821B-65CC64EC4643}" destId="{F99AF0F8-2F82-4FAB-8C56-660887401EA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249D3E-3405-49F5-8802-16683D70F7A2}" type="doc">
      <dgm:prSet loTypeId="urn:diagrams.loki3.com/BracketList" loCatId="list" qsTypeId="urn:microsoft.com/office/officeart/2005/8/quickstyle/simple5" qsCatId="simple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16C95B55-D2AA-4707-A720-930E4B47C576}">
      <dgm:prSet/>
      <dgm:spPr/>
      <dgm:t>
        <a:bodyPr/>
        <a:lstStyle/>
        <a:p>
          <a:r>
            <a:rPr lang="en-IN" b="1" i="0" dirty="0"/>
            <a:t>Frontend</a:t>
          </a:r>
          <a:endParaRPr lang="en-IN" dirty="0"/>
        </a:p>
      </dgm:t>
    </dgm:pt>
    <dgm:pt modelId="{93B80433-997E-4879-8E87-95AD63524A7B}" type="parTrans" cxnId="{516A40B9-CD8C-4BBE-816A-F90B7CAFDF5D}">
      <dgm:prSet/>
      <dgm:spPr/>
      <dgm:t>
        <a:bodyPr/>
        <a:lstStyle/>
        <a:p>
          <a:endParaRPr lang="en-IN"/>
        </a:p>
      </dgm:t>
    </dgm:pt>
    <dgm:pt modelId="{11B0CF25-9471-4755-87B4-AEC217BC2EA8}" type="sibTrans" cxnId="{516A40B9-CD8C-4BBE-816A-F90B7CAFDF5D}">
      <dgm:prSet/>
      <dgm:spPr/>
      <dgm:t>
        <a:bodyPr/>
        <a:lstStyle/>
        <a:p>
          <a:endParaRPr lang="en-IN"/>
        </a:p>
      </dgm:t>
    </dgm:pt>
    <dgm:pt modelId="{E86E8E54-6BFE-4BAD-83E7-5C99C1BDF9BC}">
      <dgm:prSet/>
      <dgm:spPr/>
      <dgm:t>
        <a:bodyPr/>
        <a:lstStyle/>
        <a:p>
          <a:r>
            <a:rPr lang="en-IN" b="1" i="0" dirty="0"/>
            <a:t>Backend</a:t>
          </a:r>
          <a:endParaRPr lang="en-IN" dirty="0"/>
        </a:p>
      </dgm:t>
    </dgm:pt>
    <dgm:pt modelId="{9AE6B397-6854-4484-BFEF-E6EA65BBF0AB}" type="parTrans" cxnId="{08FE7C3C-611B-4268-B42D-479D50C85CC8}">
      <dgm:prSet/>
      <dgm:spPr/>
      <dgm:t>
        <a:bodyPr/>
        <a:lstStyle/>
        <a:p>
          <a:endParaRPr lang="en-IN"/>
        </a:p>
      </dgm:t>
    </dgm:pt>
    <dgm:pt modelId="{45BFCC20-0985-4AC1-9B02-9111068FC7DF}" type="sibTrans" cxnId="{08FE7C3C-611B-4268-B42D-479D50C85CC8}">
      <dgm:prSet/>
      <dgm:spPr/>
      <dgm:t>
        <a:bodyPr/>
        <a:lstStyle/>
        <a:p>
          <a:endParaRPr lang="en-IN"/>
        </a:p>
      </dgm:t>
    </dgm:pt>
    <dgm:pt modelId="{1E456A42-7CFC-4179-9ADA-6D314C460263}">
      <dgm:prSet/>
      <dgm:spPr/>
      <dgm:t>
        <a:bodyPr/>
        <a:lstStyle/>
        <a:p>
          <a:r>
            <a:rPr lang="en-IN" b="1" i="0" dirty="0"/>
            <a:t>Model</a:t>
          </a:r>
          <a:endParaRPr lang="en-IN" dirty="0"/>
        </a:p>
      </dgm:t>
    </dgm:pt>
    <dgm:pt modelId="{B5364C50-5EAA-446E-9C92-CDFC0B19FA35}" type="parTrans" cxnId="{A9B571E3-FBE6-4E07-ADA0-EB5A3B56C85C}">
      <dgm:prSet/>
      <dgm:spPr/>
      <dgm:t>
        <a:bodyPr/>
        <a:lstStyle/>
        <a:p>
          <a:endParaRPr lang="en-IN"/>
        </a:p>
      </dgm:t>
    </dgm:pt>
    <dgm:pt modelId="{F288BD93-D002-477D-936D-A6F8C94DA0F3}" type="sibTrans" cxnId="{A9B571E3-FBE6-4E07-ADA0-EB5A3B56C85C}">
      <dgm:prSet/>
      <dgm:spPr/>
      <dgm:t>
        <a:bodyPr/>
        <a:lstStyle/>
        <a:p>
          <a:endParaRPr lang="en-IN"/>
        </a:p>
      </dgm:t>
    </dgm:pt>
    <dgm:pt modelId="{57CC3254-4019-43BE-A42D-F002FF2EFF10}">
      <dgm:prSet/>
      <dgm:spPr/>
      <dgm:t>
        <a:bodyPr/>
        <a:lstStyle/>
        <a:p>
          <a:r>
            <a:rPr lang="en-IN" b="1" i="0" dirty="0"/>
            <a:t>Data Tools</a:t>
          </a:r>
          <a:endParaRPr lang="en-IN" dirty="0"/>
        </a:p>
      </dgm:t>
    </dgm:pt>
    <dgm:pt modelId="{550DAE04-DE32-457E-B8C2-5819CD017678}" type="parTrans" cxnId="{A08FAA5B-0FCA-4555-9BBA-CB6B9DD24AE8}">
      <dgm:prSet/>
      <dgm:spPr/>
      <dgm:t>
        <a:bodyPr/>
        <a:lstStyle/>
        <a:p>
          <a:endParaRPr lang="en-IN"/>
        </a:p>
      </dgm:t>
    </dgm:pt>
    <dgm:pt modelId="{DB5B4541-E2B9-449A-B26F-9A0F1D89ECED}" type="sibTrans" cxnId="{A08FAA5B-0FCA-4555-9BBA-CB6B9DD24AE8}">
      <dgm:prSet/>
      <dgm:spPr/>
      <dgm:t>
        <a:bodyPr/>
        <a:lstStyle/>
        <a:p>
          <a:endParaRPr lang="en-IN"/>
        </a:p>
      </dgm:t>
    </dgm:pt>
    <dgm:pt modelId="{C847FFBD-5D15-4EB7-B379-C581A4534B75}">
      <dgm:prSet/>
      <dgm:spPr/>
      <dgm:t>
        <a:bodyPr/>
        <a:lstStyle/>
        <a:p>
          <a:r>
            <a:rPr lang="en-IN" b="1" i="0" dirty="0"/>
            <a:t>Visualization</a:t>
          </a:r>
          <a:endParaRPr lang="en-IN" dirty="0"/>
        </a:p>
      </dgm:t>
    </dgm:pt>
    <dgm:pt modelId="{07724538-1F4C-4758-B014-AF7F3EA630FF}" type="parTrans" cxnId="{C8556618-0436-425D-B6D2-E7809EF279E3}">
      <dgm:prSet/>
      <dgm:spPr/>
      <dgm:t>
        <a:bodyPr/>
        <a:lstStyle/>
        <a:p>
          <a:endParaRPr lang="en-IN"/>
        </a:p>
      </dgm:t>
    </dgm:pt>
    <dgm:pt modelId="{907FB1FA-C387-4212-ADD9-C9BED0F3E520}" type="sibTrans" cxnId="{C8556618-0436-425D-B6D2-E7809EF279E3}">
      <dgm:prSet/>
      <dgm:spPr/>
      <dgm:t>
        <a:bodyPr/>
        <a:lstStyle/>
        <a:p>
          <a:endParaRPr lang="en-IN"/>
        </a:p>
      </dgm:t>
    </dgm:pt>
    <dgm:pt modelId="{924FF778-54FF-46BD-B2BE-69CBDC3BD911}">
      <dgm:prSet/>
      <dgm:spPr/>
      <dgm:t>
        <a:bodyPr/>
        <a:lstStyle/>
        <a:p>
          <a:r>
            <a:rPr lang="en-IN" b="1" i="0" dirty="0"/>
            <a:t>Deployment</a:t>
          </a:r>
          <a:endParaRPr lang="en-IN" dirty="0"/>
        </a:p>
      </dgm:t>
    </dgm:pt>
    <dgm:pt modelId="{BD5427F5-2882-4DCA-8DBB-53201707AF3F}" type="parTrans" cxnId="{7DF49D5D-1EF4-4DEE-B585-BAED547FF627}">
      <dgm:prSet/>
      <dgm:spPr/>
      <dgm:t>
        <a:bodyPr/>
        <a:lstStyle/>
        <a:p>
          <a:endParaRPr lang="en-IN"/>
        </a:p>
      </dgm:t>
    </dgm:pt>
    <dgm:pt modelId="{DC56564C-0690-47DA-BE37-DC7F2CB7F740}" type="sibTrans" cxnId="{7DF49D5D-1EF4-4DEE-B585-BAED547FF627}">
      <dgm:prSet/>
      <dgm:spPr/>
      <dgm:t>
        <a:bodyPr/>
        <a:lstStyle/>
        <a:p>
          <a:endParaRPr lang="en-IN"/>
        </a:p>
      </dgm:t>
    </dgm:pt>
    <dgm:pt modelId="{B9419D5C-82E0-4A6D-91EF-DBB10AA4221E}">
      <dgm:prSet/>
      <dgm:spPr/>
      <dgm:t>
        <a:bodyPr/>
        <a:lstStyle/>
        <a:p>
          <a:r>
            <a:rPr lang="en-IN" b="0" i="0" dirty="0"/>
            <a:t>HTML</a:t>
          </a:r>
          <a:endParaRPr lang="en-IN" dirty="0"/>
        </a:p>
      </dgm:t>
    </dgm:pt>
    <dgm:pt modelId="{AC8C0C6B-48C6-44A4-96BC-CC9CAD86FEAA}" type="parTrans" cxnId="{33D5F754-CACF-4755-8935-AB99D11D90EF}">
      <dgm:prSet/>
      <dgm:spPr/>
      <dgm:t>
        <a:bodyPr/>
        <a:lstStyle/>
        <a:p>
          <a:endParaRPr lang="en-IN"/>
        </a:p>
      </dgm:t>
    </dgm:pt>
    <dgm:pt modelId="{E15E29C5-4EBC-4815-B3AB-2855BBD0390E}" type="sibTrans" cxnId="{33D5F754-CACF-4755-8935-AB99D11D90EF}">
      <dgm:prSet/>
      <dgm:spPr/>
      <dgm:t>
        <a:bodyPr/>
        <a:lstStyle/>
        <a:p>
          <a:endParaRPr lang="en-IN"/>
        </a:p>
      </dgm:t>
    </dgm:pt>
    <dgm:pt modelId="{F99F227F-7359-4FEF-B3AE-81D9D1F45219}">
      <dgm:prSet/>
      <dgm:spPr/>
      <dgm:t>
        <a:bodyPr/>
        <a:lstStyle/>
        <a:p>
          <a:r>
            <a:rPr lang="en-IN" b="0" i="0" dirty="0"/>
            <a:t>CSS (custom styling)</a:t>
          </a:r>
          <a:endParaRPr lang="en-IN" dirty="0"/>
        </a:p>
      </dgm:t>
    </dgm:pt>
    <dgm:pt modelId="{1DF0918B-7A13-4589-BA08-6E8C9839592F}" type="parTrans" cxnId="{AEFC10A4-80ED-4A62-9931-93C921C15090}">
      <dgm:prSet/>
      <dgm:spPr/>
      <dgm:t>
        <a:bodyPr/>
        <a:lstStyle/>
        <a:p>
          <a:endParaRPr lang="en-IN"/>
        </a:p>
      </dgm:t>
    </dgm:pt>
    <dgm:pt modelId="{6F2D7069-03C6-4263-A609-12DCE0A094B9}" type="sibTrans" cxnId="{AEFC10A4-80ED-4A62-9931-93C921C15090}">
      <dgm:prSet/>
      <dgm:spPr/>
      <dgm:t>
        <a:bodyPr/>
        <a:lstStyle/>
        <a:p>
          <a:endParaRPr lang="en-IN"/>
        </a:p>
      </dgm:t>
    </dgm:pt>
    <dgm:pt modelId="{77A9E3FB-452B-47C8-BC59-1872E6F7F01F}">
      <dgm:prSet/>
      <dgm:spPr/>
      <dgm:t>
        <a:bodyPr/>
        <a:lstStyle/>
        <a:p>
          <a:r>
            <a:rPr lang="en-IN" b="0" i="0" dirty="0"/>
            <a:t>JavaScript</a:t>
          </a:r>
          <a:endParaRPr lang="en-IN" dirty="0"/>
        </a:p>
      </dgm:t>
    </dgm:pt>
    <dgm:pt modelId="{E7606762-68A5-4453-8293-B078258CCB37}" type="parTrans" cxnId="{1315D56B-9B88-4458-8D40-65D2C34113AD}">
      <dgm:prSet/>
      <dgm:spPr/>
      <dgm:t>
        <a:bodyPr/>
        <a:lstStyle/>
        <a:p>
          <a:endParaRPr lang="en-IN"/>
        </a:p>
      </dgm:t>
    </dgm:pt>
    <dgm:pt modelId="{7EB890E7-5E5E-4511-BE6F-3A8B72E46C67}" type="sibTrans" cxnId="{1315D56B-9B88-4458-8D40-65D2C34113AD}">
      <dgm:prSet/>
      <dgm:spPr/>
      <dgm:t>
        <a:bodyPr/>
        <a:lstStyle/>
        <a:p>
          <a:endParaRPr lang="en-IN"/>
        </a:p>
      </dgm:t>
    </dgm:pt>
    <dgm:pt modelId="{0B6FA6AA-CF0D-41A3-BF6B-1271C9946D1C}">
      <dgm:prSet/>
      <dgm:spPr/>
      <dgm:t>
        <a:bodyPr/>
        <a:lstStyle/>
        <a:p>
          <a:r>
            <a:rPr lang="en-IN" b="0" i="0" dirty="0"/>
            <a:t>Python (Flask)</a:t>
          </a:r>
          <a:endParaRPr lang="en-IN" dirty="0"/>
        </a:p>
      </dgm:t>
    </dgm:pt>
    <dgm:pt modelId="{2BEE9FE0-404E-43C0-B3AC-A45E93DA164B}" type="parTrans" cxnId="{A648E740-6D49-4871-94B8-F132E713F712}">
      <dgm:prSet/>
      <dgm:spPr/>
      <dgm:t>
        <a:bodyPr/>
        <a:lstStyle/>
        <a:p>
          <a:endParaRPr lang="en-IN"/>
        </a:p>
      </dgm:t>
    </dgm:pt>
    <dgm:pt modelId="{D6695B56-EAB3-4BB8-9413-3CD2567DB295}" type="sibTrans" cxnId="{A648E740-6D49-4871-94B8-F132E713F712}">
      <dgm:prSet/>
      <dgm:spPr/>
      <dgm:t>
        <a:bodyPr/>
        <a:lstStyle/>
        <a:p>
          <a:endParaRPr lang="en-IN"/>
        </a:p>
      </dgm:t>
    </dgm:pt>
    <dgm:pt modelId="{2C057D8D-1B77-4829-AAF7-6664289CBCC1}">
      <dgm:prSet/>
      <dgm:spPr/>
      <dgm:t>
        <a:bodyPr/>
        <a:lstStyle/>
        <a:p>
          <a:r>
            <a:rPr lang="en-IN" b="0" i="0"/>
            <a:t>JSON</a:t>
          </a:r>
          <a:endParaRPr lang="en-IN" dirty="0"/>
        </a:p>
      </dgm:t>
    </dgm:pt>
    <dgm:pt modelId="{6E04EFB3-BA74-4D3A-A558-5458FEE736BD}" type="parTrans" cxnId="{F6292CBD-0798-4447-A25C-442831443FA4}">
      <dgm:prSet/>
      <dgm:spPr/>
      <dgm:t>
        <a:bodyPr/>
        <a:lstStyle/>
        <a:p>
          <a:endParaRPr lang="en-IN"/>
        </a:p>
      </dgm:t>
    </dgm:pt>
    <dgm:pt modelId="{9D3C6ED7-CF90-432E-A3E2-FCED2F5D7F7E}" type="sibTrans" cxnId="{F6292CBD-0798-4447-A25C-442831443FA4}">
      <dgm:prSet/>
      <dgm:spPr/>
      <dgm:t>
        <a:bodyPr/>
        <a:lstStyle/>
        <a:p>
          <a:endParaRPr lang="en-IN"/>
        </a:p>
      </dgm:t>
    </dgm:pt>
    <dgm:pt modelId="{8F0A202A-B949-4B6A-8299-73321F0476CA}">
      <dgm:prSet/>
      <dgm:spPr/>
      <dgm:t>
        <a:bodyPr/>
        <a:lstStyle/>
        <a:p>
          <a:r>
            <a:rPr lang="en-IN" b="0" i="0"/>
            <a:t>Random </a:t>
          </a:r>
          <a:r>
            <a:rPr lang="en-IN" b="0" i="0" dirty="0"/>
            <a:t>Forest Classifier</a:t>
          </a:r>
          <a:endParaRPr lang="en-IN" dirty="0"/>
        </a:p>
      </dgm:t>
    </dgm:pt>
    <dgm:pt modelId="{5A19472B-2DA5-49CA-944D-FBE79B1EAC39}" type="parTrans" cxnId="{9C77B5E0-D045-4E5F-91F1-F162F69EF0CF}">
      <dgm:prSet/>
      <dgm:spPr/>
      <dgm:t>
        <a:bodyPr/>
        <a:lstStyle/>
        <a:p>
          <a:endParaRPr lang="en-IN"/>
        </a:p>
      </dgm:t>
    </dgm:pt>
    <dgm:pt modelId="{18D18938-8D37-4284-B4AD-8819297DC5FB}" type="sibTrans" cxnId="{9C77B5E0-D045-4E5F-91F1-F162F69EF0CF}">
      <dgm:prSet/>
      <dgm:spPr/>
      <dgm:t>
        <a:bodyPr/>
        <a:lstStyle/>
        <a:p>
          <a:endParaRPr lang="en-IN"/>
        </a:p>
      </dgm:t>
    </dgm:pt>
    <dgm:pt modelId="{3405F906-0F35-4854-978A-11E420D17148}">
      <dgm:prSet/>
      <dgm:spPr/>
      <dgm:t>
        <a:bodyPr/>
        <a:lstStyle/>
        <a:p>
          <a:r>
            <a:rPr lang="en-IN" b="0" i="0" dirty="0"/>
            <a:t>Pandas</a:t>
          </a:r>
          <a:endParaRPr lang="en-IN" dirty="0"/>
        </a:p>
      </dgm:t>
    </dgm:pt>
    <dgm:pt modelId="{9AC8BFBC-5F00-478A-870C-2F22E0DD1665}" type="parTrans" cxnId="{1F18A75D-C824-43CE-B89C-F95D0A7BF5EA}">
      <dgm:prSet/>
      <dgm:spPr/>
      <dgm:t>
        <a:bodyPr/>
        <a:lstStyle/>
        <a:p>
          <a:endParaRPr lang="en-IN"/>
        </a:p>
      </dgm:t>
    </dgm:pt>
    <dgm:pt modelId="{F087C89A-0161-4685-9D9A-F36275CFD66E}" type="sibTrans" cxnId="{1F18A75D-C824-43CE-B89C-F95D0A7BF5EA}">
      <dgm:prSet/>
      <dgm:spPr/>
      <dgm:t>
        <a:bodyPr/>
        <a:lstStyle/>
        <a:p>
          <a:endParaRPr lang="en-IN"/>
        </a:p>
      </dgm:t>
    </dgm:pt>
    <dgm:pt modelId="{5629129B-11FB-46D6-9000-111A70F67431}">
      <dgm:prSet/>
      <dgm:spPr/>
      <dgm:t>
        <a:bodyPr/>
        <a:lstStyle/>
        <a:p>
          <a:r>
            <a:rPr lang="en-IN" b="0" i="0"/>
            <a:t>Scikit-learn</a:t>
          </a:r>
          <a:endParaRPr lang="en-IN" dirty="0"/>
        </a:p>
      </dgm:t>
    </dgm:pt>
    <dgm:pt modelId="{27001707-25CF-4DA0-880A-85D0353E4FE6}" type="parTrans" cxnId="{D0FEDDA5-056D-4EC7-BB4C-950416C8D16C}">
      <dgm:prSet/>
      <dgm:spPr/>
      <dgm:t>
        <a:bodyPr/>
        <a:lstStyle/>
        <a:p>
          <a:endParaRPr lang="en-IN"/>
        </a:p>
      </dgm:t>
    </dgm:pt>
    <dgm:pt modelId="{852F0349-27C6-44FF-BA32-1CCCF34C7744}" type="sibTrans" cxnId="{D0FEDDA5-056D-4EC7-BB4C-950416C8D16C}">
      <dgm:prSet/>
      <dgm:spPr/>
      <dgm:t>
        <a:bodyPr/>
        <a:lstStyle/>
        <a:p>
          <a:endParaRPr lang="en-IN"/>
        </a:p>
      </dgm:t>
    </dgm:pt>
    <dgm:pt modelId="{FA3545DB-93CB-469D-A162-70EE0C54C620}">
      <dgm:prSet/>
      <dgm:spPr/>
      <dgm:t>
        <a:bodyPr/>
        <a:lstStyle/>
        <a:p>
          <a:r>
            <a:rPr lang="en-IN" b="0" i="0"/>
            <a:t>Power </a:t>
          </a:r>
          <a:r>
            <a:rPr lang="en-IN" b="0" i="0" dirty="0"/>
            <a:t>BI Dashboard</a:t>
          </a:r>
          <a:endParaRPr lang="en-IN" dirty="0"/>
        </a:p>
      </dgm:t>
    </dgm:pt>
    <dgm:pt modelId="{1A4DDE05-52C6-4592-9120-5B79BEE13FFD}" type="parTrans" cxnId="{4BE77ADF-A75D-417C-833D-330CE9DB3E07}">
      <dgm:prSet/>
      <dgm:spPr/>
      <dgm:t>
        <a:bodyPr/>
        <a:lstStyle/>
        <a:p>
          <a:endParaRPr lang="en-IN"/>
        </a:p>
      </dgm:t>
    </dgm:pt>
    <dgm:pt modelId="{75223A0F-AE82-4EEF-BA92-B2D50A08A830}" type="sibTrans" cxnId="{4BE77ADF-A75D-417C-833D-330CE9DB3E07}">
      <dgm:prSet/>
      <dgm:spPr/>
      <dgm:t>
        <a:bodyPr/>
        <a:lstStyle/>
        <a:p>
          <a:endParaRPr lang="en-IN"/>
        </a:p>
      </dgm:t>
    </dgm:pt>
    <dgm:pt modelId="{BA016D44-C46D-43D7-BCFD-ACC8242E7D7A}">
      <dgm:prSet/>
      <dgm:spPr/>
      <dgm:t>
        <a:bodyPr/>
        <a:lstStyle/>
        <a:p>
          <a:r>
            <a:rPr lang="en-IN" b="0" i="0"/>
            <a:t>Localhost </a:t>
          </a:r>
          <a:r>
            <a:rPr lang="en-IN" b="0" i="0" dirty="0"/>
            <a:t>/ Browser-based web server</a:t>
          </a:r>
          <a:endParaRPr lang="en-IN" dirty="0"/>
        </a:p>
      </dgm:t>
    </dgm:pt>
    <dgm:pt modelId="{44D9B0F7-2BF6-4F72-BE15-F212ADAEE6CC}" type="parTrans" cxnId="{0457E94C-9408-408E-AB55-B0CB7A71C826}">
      <dgm:prSet/>
      <dgm:spPr/>
      <dgm:t>
        <a:bodyPr/>
        <a:lstStyle/>
        <a:p>
          <a:endParaRPr lang="en-IN"/>
        </a:p>
      </dgm:t>
    </dgm:pt>
    <dgm:pt modelId="{78304E4F-6C8F-47E3-B44E-AF731480DD5E}" type="sibTrans" cxnId="{0457E94C-9408-408E-AB55-B0CB7A71C826}">
      <dgm:prSet/>
      <dgm:spPr/>
      <dgm:t>
        <a:bodyPr/>
        <a:lstStyle/>
        <a:p>
          <a:endParaRPr lang="en-IN"/>
        </a:p>
      </dgm:t>
    </dgm:pt>
    <dgm:pt modelId="{56BF2F5E-4450-4591-AA03-6553062C0F61}" type="pres">
      <dgm:prSet presAssocID="{BB249D3E-3405-49F5-8802-16683D70F7A2}" presName="Name0" presStyleCnt="0">
        <dgm:presLayoutVars>
          <dgm:dir/>
          <dgm:animLvl val="lvl"/>
          <dgm:resizeHandles val="exact"/>
        </dgm:presLayoutVars>
      </dgm:prSet>
      <dgm:spPr/>
    </dgm:pt>
    <dgm:pt modelId="{C40FD0F5-50E6-4CD9-A13F-5E7353048CB0}" type="pres">
      <dgm:prSet presAssocID="{16C95B55-D2AA-4707-A720-930E4B47C576}" presName="linNode" presStyleCnt="0"/>
      <dgm:spPr/>
    </dgm:pt>
    <dgm:pt modelId="{AB7E7E13-DD26-4D97-B60E-BE602624ECE7}" type="pres">
      <dgm:prSet presAssocID="{16C95B55-D2AA-4707-A720-930E4B47C576}" presName="parTx" presStyleLbl="revTx" presStyleIdx="0" presStyleCnt="6">
        <dgm:presLayoutVars>
          <dgm:chMax val="1"/>
          <dgm:bulletEnabled val="1"/>
        </dgm:presLayoutVars>
      </dgm:prSet>
      <dgm:spPr/>
    </dgm:pt>
    <dgm:pt modelId="{676A7F19-FE1C-4F3C-A13F-AEF53DAC7F73}" type="pres">
      <dgm:prSet presAssocID="{16C95B55-D2AA-4707-A720-930E4B47C576}" presName="bracket" presStyleLbl="parChTrans1D1" presStyleIdx="0" presStyleCnt="6"/>
      <dgm:spPr/>
    </dgm:pt>
    <dgm:pt modelId="{E6CB3822-CF58-413F-92B1-BEB8ECE9A8D2}" type="pres">
      <dgm:prSet presAssocID="{16C95B55-D2AA-4707-A720-930E4B47C576}" presName="spH" presStyleCnt="0"/>
      <dgm:spPr/>
    </dgm:pt>
    <dgm:pt modelId="{ACB1832E-00F4-4851-8EC9-C22C3AB17D7F}" type="pres">
      <dgm:prSet presAssocID="{16C95B55-D2AA-4707-A720-930E4B47C576}" presName="desTx" presStyleLbl="node1" presStyleIdx="0" presStyleCnt="6">
        <dgm:presLayoutVars>
          <dgm:bulletEnabled val="1"/>
        </dgm:presLayoutVars>
      </dgm:prSet>
      <dgm:spPr/>
    </dgm:pt>
    <dgm:pt modelId="{18E530A6-2C69-476C-B336-7F320DFF2403}" type="pres">
      <dgm:prSet presAssocID="{11B0CF25-9471-4755-87B4-AEC217BC2EA8}" presName="spV" presStyleCnt="0"/>
      <dgm:spPr/>
    </dgm:pt>
    <dgm:pt modelId="{11F9F3CF-9E50-40CF-B2DB-067ED5266D25}" type="pres">
      <dgm:prSet presAssocID="{E86E8E54-6BFE-4BAD-83E7-5C99C1BDF9BC}" presName="linNode" presStyleCnt="0"/>
      <dgm:spPr/>
    </dgm:pt>
    <dgm:pt modelId="{16D3A083-44C5-40D5-AE11-92F9DA2E44DC}" type="pres">
      <dgm:prSet presAssocID="{E86E8E54-6BFE-4BAD-83E7-5C99C1BDF9BC}" presName="parTx" presStyleLbl="revTx" presStyleIdx="1" presStyleCnt="6">
        <dgm:presLayoutVars>
          <dgm:chMax val="1"/>
          <dgm:bulletEnabled val="1"/>
        </dgm:presLayoutVars>
      </dgm:prSet>
      <dgm:spPr/>
    </dgm:pt>
    <dgm:pt modelId="{3F520B34-F1D0-4358-8071-F943BD14D733}" type="pres">
      <dgm:prSet presAssocID="{E86E8E54-6BFE-4BAD-83E7-5C99C1BDF9BC}" presName="bracket" presStyleLbl="parChTrans1D1" presStyleIdx="1" presStyleCnt="6"/>
      <dgm:spPr/>
    </dgm:pt>
    <dgm:pt modelId="{37CA5660-2FA1-4391-A9A3-138C3EFD2113}" type="pres">
      <dgm:prSet presAssocID="{E86E8E54-6BFE-4BAD-83E7-5C99C1BDF9BC}" presName="spH" presStyleCnt="0"/>
      <dgm:spPr/>
    </dgm:pt>
    <dgm:pt modelId="{382CE61D-04E6-4FAC-980C-BC335A912992}" type="pres">
      <dgm:prSet presAssocID="{E86E8E54-6BFE-4BAD-83E7-5C99C1BDF9BC}" presName="desTx" presStyleLbl="node1" presStyleIdx="1" presStyleCnt="6">
        <dgm:presLayoutVars>
          <dgm:bulletEnabled val="1"/>
        </dgm:presLayoutVars>
      </dgm:prSet>
      <dgm:spPr/>
    </dgm:pt>
    <dgm:pt modelId="{89D31193-F630-47C7-B6F6-2C3ECAA35DAE}" type="pres">
      <dgm:prSet presAssocID="{45BFCC20-0985-4AC1-9B02-9111068FC7DF}" presName="spV" presStyleCnt="0"/>
      <dgm:spPr/>
    </dgm:pt>
    <dgm:pt modelId="{709CC547-11DD-4867-A107-C62AB103E450}" type="pres">
      <dgm:prSet presAssocID="{1E456A42-7CFC-4179-9ADA-6D314C460263}" presName="linNode" presStyleCnt="0"/>
      <dgm:spPr/>
    </dgm:pt>
    <dgm:pt modelId="{B0F6127B-8E0E-478F-A425-976F669BB264}" type="pres">
      <dgm:prSet presAssocID="{1E456A42-7CFC-4179-9ADA-6D314C460263}" presName="parTx" presStyleLbl="revTx" presStyleIdx="2" presStyleCnt="6">
        <dgm:presLayoutVars>
          <dgm:chMax val="1"/>
          <dgm:bulletEnabled val="1"/>
        </dgm:presLayoutVars>
      </dgm:prSet>
      <dgm:spPr/>
    </dgm:pt>
    <dgm:pt modelId="{7EC57C9B-7EDA-4F00-8490-3F3B267C2AE9}" type="pres">
      <dgm:prSet presAssocID="{1E456A42-7CFC-4179-9ADA-6D314C460263}" presName="bracket" presStyleLbl="parChTrans1D1" presStyleIdx="2" presStyleCnt="6"/>
      <dgm:spPr/>
    </dgm:pt>
    <dgm:pt modelId="{88B7DB1B-5AA7-4DF8-B493-CEEA5F4DAF27}" type="pres">
      <dgm:prSet presAssocID="{1E456A42-7CFC-4179-9ADA-6D314C460263}" presName="spH" presStyleCnt="0"/>
      <dgm:spPr/>
    </dgm:pt>
    <dgm:pt modelId="{5E461D7B-0F83-4CEF-853B-BC9B57A8EEC8}" type="pres">
      <dgm:prSet presAssocID="{1E456A42-7CFC-4179-9ADA-6D314C460263}" presName="desTx" presStyleLbl="node1" presStyleIdx="2" presStyleCnt="6">
        <dgm:presLayoutVars>
          <dgm:bulletEnabled val="1"/>
        </dgm:presLayoutVars>
      </dgm:prSet>
      <dgm:spPr/>
    </dgm:pt>
    <dgm:pt modelId="{3285D5A8-2CB0-433C-AB02-0E90B3CA9924}" type="pres">
      <dgm:prSet presAssocID="{F288BD93-D002-477D-936D-A6F8C94DA0F3}" presName="spV" presStyleCnt="0"/>
      <dgm:spPr/>
    </dgm:pt>
    <dgm:pt modelId="{34ED4BE9-B4E3-49E7-BAEA-B242F123C324}" type="pres">
      <dgm:prSet presAssocID="{57CC3254-4019-43BE-A42D-F002FF2EFF10}" presName="linNode" presStyleCnt="0"/>
      <dgm:spPr/>
    </dgm:pt>
    <dgm:pt modelId="{4479C73C-FC9E-4DD0-80B0-C7FEFE4D7079}" type="pres">
      <dgm:prSet presAssocID="{57CC3254-4019-43BE-A42D-F002FF2EFF10}" presName="parTx" presStyleLbl="revTx" presStyleIdx="3" presStyleCnt="6">
        <dgm:presLayoutVars>
          <dgm:chMax val="1"/>
          <dgm:bulletEnabled val="1"/>
        </dgm:presLayoutVars>
      </dgm:prSet>
      <dgm:spPr/>
    </dgm:pt>
    <dgm:pt modelId="{FF768486-E90E-4135-8179-A407B6B31F9B}" type="pres">
      <dgm:prSet presAssocID="{57CC3254-4019-43BE-A42D-F002FF2EFF10}" presName="bracket" presStyleLbl="parChTrans1D1" presStyleIdx="3" presStyleCnt="6"/>
      <dgm:spPr/>
    </dgm:pt>
    <dgm:pt modelId="{3C868B42-064D-4B9C-8E7E-17300E62C1E8}" type="pres">
      <dgm:prSet presAssocID="{57CC3254-4019-43BE-A42D-F002FF2EFF10}" presName="spH" presStyleCnt="0"/>
      <dgm:spPr/>
    </dgm:pt>
    <dgm:pt modelId="{34F841ED-4781-46E2-ACCF-E3CAAE8A2730}" type="pres">
      <dgm:prSet presAssocID="{57CC3254-4019-43BE-A42D-F002FF2EFF10}" presName="desTx" presStyleLbl="node1" presStyleIdx="3" presStyleCnt="6">
        <dgm:presLayoutVars>
          <dgm:bulletEnabled val="1"/>
        </dgm:presLayoutVars>
      </dgm:prSet>
      <dgm:spPr/>
    </dgm:pt>
    <dgm:pt modelId="{9A3D7229-7C74-4603-8A47-52E63CE8D61F}" type="pres">
      <dgm:prSet presAssocID="{DB5B4541-E2B9-449A-B26F-9A0F1D89ECED}" presName="spV" presStyleCnt="0"/>
      <dgm:spPr/>
    </dgm:pt>
    <dgm:pt modelId="{41322E04-7FEF-40E3-916D-F0E1137790BD}" type="pres">
      <dgm:prSet presAssocID="{C847FFBD-5D15-4EB7-B379-C581A4534B75}" presName="linNode" presStyleCnt="0"/>
      <dgm:spPr/>
    </dgm:pt>
    <dgm:pt modelId="{BC07C271-D892-4295-8F0B-77BF2A06B11D}" type="pres">
      <dgm:prSet presAssocID="{C847FFBD-5D15-4EB7-B379-C581A4534B75}" presName="parTx" presStyleLbl="revTx" presStyleIdx="4" presStyleCnt="6">
        <dgm:presLayoutVars>
          <dgm:chMax val="1"/>
          <dgm:bulletEnabled val="1"/>
        </dgm:presLayoutVars>
      </dgm:prSet>
      <dgm:spPr/>
    </dgm:pt>
    <dgm:pt modelId="{A83F9411-3E3D-4278-B691-70D83C5DA707}" type="pres">
      <dgm:prSet presAssocID="{C847FFBD-5D15-4EB7-B379-C581A4534B75}" presName="bracket" presStyleLbl="parChTrans1D1" presStyleIdx="4" presStyleCnt="6"/>
      <dgm:spPr/>
    </dgm:pt>
    <dgm:pt modelId="{AF9E049E-0F56-4FDE-9756-6E60C508794E}" type="pres">
      <dgm:prSet presAssocID="{C847FFBD-5D15-4EB7-B379-C581A4534B75}" presName="spH" presStyleCnt="0"/>
      <dgm:spPr/>
    </dgm:pt>
    <dgm:pt modelId="{F0472AB3-31F3-4C49-BF73-E38AA334AD02}" type="pres">
      <dgm:prSet presAssocID="{C847FFBD-5D15-4EB7-B379-C581A4534B75}" presName="desTx" presStyleLbl="node1" presStyleIdx="4" presStyleCnt="6">
        <dgm:presLayoutVars>
          <dgm:bulletEnabled val="1"/>
        </dgm:presLayoutVars>
      </dgm:prSet>
      <dgm:spPr/>
    </dgm:pt>
    <dgm:pt modelId="{FB2DC8EF-16D2-49FB-A27E-A39E0316F359}" type="pres">
      <dgm:prSet presAssocID="{907FB1FA-C387-4212-ADD9-C9BED0F3E520}" presName="spV" presStyleCnt="0"/>
      <dgm:spPr/>
    </dgm:pt>
    <dgm:pt modelId="{74E9E6B5-0237-48F8-A65E-C66F63B51630}" type="pres">
      <dgm:prSet presAssocID="{924FF778-54FF-46BD-B2BE-69CBDC3BD911}" presName="linNode" presStyleCnt="0"/>
      <dgm:spPr/>
    </dgm:pt>
    <dgm:pt modelId="{281BEC07-CC74-432D-B87E-2CFFFD3B3557}" type="pres">
      <dgm:prSet presAssocID="{924FF778-54FF-46BD-B2BE-69CBDC3BD911}" presName="parTx" presStyleLbl="revTx" presStyleIdx="5" presStyleCnt="6">
        <dgm:presLayoutVars>
          <dgm:chMax val="1"/>
          <dgm:bulletEnabled val="1"/>
        </dgm:presLayoutVars>
      </dgm:prSet>
      <dgm:spPr/>
    </dgm:pt>
    <dgm:pt modelId="{0A71430E-02CF-4300-9D94-FE0DB64C0309}" type="pres">
      <dgm:prSet presAssocID="{924FF778-54FF-46BD-B2BE-69CBDC3BD911}" presName="bracket" presStyleLbl="parChTrans1D1" presStyleIdx="5" presStyleCnt="6"/>
      <dgm:spPr/>
    </dgm:pt>
    <dgm:pt modelId="{AEC828D2-28CC-4ED2-A4A8-48EE350E9869}" type="pres">
      <dgm:prSet presAssocID="{924FF778-54FF-46BD-B2BE-69CBDC3BD911}" presName="spH" presStyleCnt="0"/>
      <dgm:spPr/>
    </dgm:pt>
    <dgm:pt modelId="{EBA540B1-4B46-4BF9-A595-F72BA65DE510}" type="pres">
      <dgm:prSet presAssocID="{924FF778-54FF-46BD-B2BE-69CBDC3BD911}" presName="desTx" presStyleLbl="node1" presStyleIdx="5" presStyleCnt="6">
        <dgm:presLayoutVars>
          <dgm:bulletEnabled val="1"/>
        </dgm:presLayoutVars>
      </dgm:prSet>
      <dgm:spPr/>
    </dgm:pt>
  </dgm:ptLst>
  <dgm:cxnLst>
    <dgm:cxn modelId="{E4B9B506-E14C-4B7B-85B0-4EDCBF205C53}" type="presOf" srcId="{57CC3254-4019-43BE-A42D-F002FF2EFF10}" destId="{4479C73C-FC9E-4DD0-80B0-C7FEFE4D7079}" srcOrd="0" destOrd="0" presId="urn:diagrams.loki3.com/BracketList"/>
    <dgm:cxn modelId="{FF34520E-5DFF-4964-8BD0-38938174A3DF}" type="presOf" srcId="{5629129B-11FB-46D6-9000-111A70F67431}" destId="{34F841ED-4781-46E2-ACCF-E3CAAE8A2730}" srcOrd="0" destOrd="1" presId="urn:diagrams.loki3.com/BracketList"/>
    <dgm:cxn modelId="{C8556618-0436-425D-B6D2-E7809EF279E3}" srcId="{BB249D3E-3405-49F5-8802-16683D70F7A2}" destId="{C847FFBD-5D15-4EB7-B379-C581A4534B75}" srcOrd="4" destOrd="0" parTransId="{07724538-1F4C-4758-B014-AF7F3EA630FF}" sibTransId="{907FB1FA-C387-4212-ADD9-C9BED0F3E520}"/>
    <dgm:cxn modelId="{C651E933-3892-4DE0-A0DF-6FC5F4039D60}" type="presOf" srcId="{1E456A42-7CFC-4179-9ADA-6D314C460263}" destId="{B0F6127B-8E0E-478F-A425-976F669BB264}" srcOrd="0" destOrd="0" presId="urn:diagrams.loki3.com/BracketList"/>
    <dgm:cxn modelId="{08FE7C3C-611B-4268-B42D-479D50C85CC8}" srcId="{BB249D3E-3405-49F5-8802-16683D70F7A2}" destId="{E86E8E54-6BFE-4BAD-83E7-5C99C1BDF9BC}" srcOrd="1" destOrd="0" parTransId="{9AE6B397-6854-4484-BFEF-E6EA65BBF0AB}" sibTransId="{45BFCC20-0985-4AC1-9B02-9111068FC7DF}"/>
    <dgm:cxn modelId="{712F423F-0635-4286-94EF-DDCC80887348}" type="presOf" srcId="{C847FFBD-5D15-4EB7-B379-C581A4534B75}" destId="{BC07C271-D892-4295-8F0B-77BF2A06B11D}" srcOrd="0" destOrd="0" presId="urn:diagrams.loki3.com/BracketList"/>
    <dgm:cxn modelId="{A648E740-6D49-4871-94B8-F132E713F712}" srcId="{E86E8E54-6BFE-4BAD-83E7-5C99C1BDF9BC}" destId="{0B6FA6AA-CF0D-41A3-BF6B-1271C9946D1C}" srcOrd="0" destOrd="0" parTransId="{2BEE9FE0-404E-43C0-B3AC-A45E93DA164B}" sibTransId="{D6695B56-EAB3-4BB8-9413-3CD2567DB295}"/>
    <dgm:cxn modelId="{A08FAA5B-0FCA-4555-9BBA-CB6B9DD24AE8}" srcId="{BB249D3E-3405-49F5-8802-16683D70F7A2}" destId="{57CC3254-4019-43BE-A42D-F002FF2EFF10}" srcOrd="3" destOrd="0" parTransId="{550DAE04-DE32-457E-B8C2-5819CD017678}" sibTransId="{DB5B4541-E2B9-449A-B26F-9A0F1D89ECED}"/>
    <dgm:cxn modelId="{82077D5D-482A-4B41-B920-07A7392E246B}" type="presOf" srcId="{77A9E3FB-452B-47C8-BC59-1872E6F7F01F}" destId="{ACB1832E-00F4-4851-8EC9-C22C3AB17D7F}" srcOrd="0" destOrd="2" presId="urn:diagrams.loki3.com/BracketList"/>
    <dgm:cxn modelId="{7DF49D5D-1EF4-4DEE-B585-BAED547FF627}" srcId="{BB249D3E-3405-49F5-8802-16683D70F7A2}" destId="{924FF778-54FF-46BD-B2BE-69CBDC3BD911}" srcOrd="5" destOrd="0" parTransId="{BD5427F5-2882-4DCA-8DBB-53201707AF3F}" sibTransId="{DC56564C-0690-47DA-BE37-DC7F2CB7F740}"/>
    <dgm:cxn modelId="{1F18A75D-C824-43CE-B89C-F95D0A7BF5EA}" srcId="{57CC3254-4019-43BE-A42D-F002FF2EFF10}" destId="{3405F906-0F35-4854-978A-11E420D17148}" srcOrd="0" destOrd="0" parTransId="{9AC8BFBC-5F00-478A-870C-2F22E0DD1665}" sibTransId="{F087C89A-0161-4685-9D9A-F36275CFD66E}"/>
    <dgm:cxn modelId="{C1548841-D352-4653-8990-BD296E02B38D}" type="presOf" srcId="{BA016D44-C46D-43D7-BCFD-ACC8242E7D7A}" destId="{EBA540B1-4B46-4BF9-A595-F72BA65DE510}" srcOrd="0" destOrd="0" presId="urn:diagrams.loki3.com/BracketList"/>
    <dgm:cxn modelId="{1315D56B-9B88-4458-8D40-65D2C34113AD}" srcId="{16C95B55-D2AA-4707-A720-930E4B47C576}" destId="{77A9E3FB-452B-47C8-BC59-1872E6F7F01F}" srcOrd="2" destOrd="0" parTransId="{E7606762-68A5-4453-8293-B078258CCB37}" sibTransId="{7EB890E7-5E5E-4511-BE6F-3A8B72E46C67}"/>
    <dgm:cxn modelId="{0457E94C-9408-408E-AB55-B0CB7A71C826}" srcId="{924FF778-54FF-46BD-B2BE-69CBDC3BD911}" destId="{BA016D44-C46D-43D7-BCFD-ACC8242E7D7A}" srcOrd="0" destOrd="0" parTransId="{44D9B0F7-2BF6-4F72-BE15-F212ADAEE6CC}" sibTransId="{78304E4F-6C8F-47E3-B44E-AF731480DD5E}"/>
    <dgm:cxn modelId="{6196F871-BF78-49BF-9432-7C7AAE054566}" type="presOf" srcId="{FA3545DB-93CB-469D-A162-70EE0C54C620}" destId="{F0472AB3-31F3-4C49-BF73-E38AA334AD02}" srcOrd="0" destOrd="0" presId="urn:diagrams.loki3.com/BracketList"/>
    <dgm:cxn modelId="{E290B352-C568-4C83-B432-6803E53CB4EC}" type="presOf" srcId="{2C057D8D-1B77-4829-AAF7-6664289CBCC1}" destId="{382CE61D-04E6-4FAC-980C-BC335A912992}" srcOrd="0" destOrd="1" presId="urn:diagrams.loki3.com/BracketList"/>
    <dgm:cxn modelId="{33D5F754-CACF-4755-8935-AB99D11D90EF}" srcId="{16C95B55-D2AA-4707-A720-930E4B47C576}" destId="{B9419D5C-82E0-4A6D-91EF-DBB10AA4221E}" srcOrd="0" destOrd="0" parTransId="{AC8C0C6B-48C6-44A4-96BC-CC9CAD86FEAA}" sibTransId="{E15E29C5-4EBC-4815-B3AB-2855BBD0390E}"/>
    <dgm:cxn modelId="{BB936D80-68F6-48AD-B067-84792ACDF422}" type="presOf" srcId="{B9419D5C-82E0-4A6D-91EF-DBB10AA4221E}" destId="{ACB1832E-00F4-4851-8EC9-C22C3AB17D7F}" srcOrd="0" destOrd="0" presId="urn:diagrams.loki3.com/BracketList"/>
    <dgm:cxn modelId="{300BD196-FCA8-42DA-BAA3-6F21896754BC}" type="presOf" srcId="{0B6FA6AA-CF0D-41A3-BF6B-1271C9946D1C}" destId="{382CE61D-04E6-4FAC-980C-BC335A912992}" srcOrd="0" destOrd="0" presId="urn:diagrams.loki3.com/BracketList"/>
    <dgm:cxn modelId="{FB98F1A2-FFA7-43A3-8CF3-FEDDCE0F725B}" type="presOf" srcId="{E86E8E54-6BFE-4BAD-83E7-5C99C1BDF9BC}" destId="{16D3A083-44C5-40D5-AE11-92F9DA2E44DC}" srcOrd="0" destOrd="0" presId="urn:diagrams.loki3.com/BracketList"/>
    <dgm:cxn modelId="{AEFC10A4-80ED-4A62-9931-93C921C15090}" srcId="{16C95B55-D2AA-4707-A720-930E4B47C576}" destId="{F99F227F-7359-4FEF-B3AE-81D9D1F45219}" srcOrd="1" destOrd="0" parTransId="{1DF0918B-7A13-4589-BA08-6E8C9839592F}" sibTransId="{6F2D7069-03C6-4263-A609-12DCE0A094B9}"/>
    <dgm:cxn modelId="{D0FEDDA5-056D-4EC7-BB4C-950416C8D16C}" srcId="{57CC3254-4019-43BE-A42D-F002FF2EFF10}" destId="{5629129B-11FB-46D6-9000-111A70F67431}" srcOrd="1" destOrd="0" parTransId="{27001707-25CF-4DA0-880A-85D0353E4FE6}" sibTransId="{852F0349-27C6-44FF-BA32-1CCCF34C7744}"/>
    <dgm:cxn modelId="{C984A4A8-CC41-4892-8DAA-128E9A025B89}" type="presOf" srcId="{BB249D3E-3405-49F5-8802-16683D70F7A2}" destId="{56BF2F5E-4450-4591-AA03-6553062C0F61}" srcOrd="0" destOrd="0" presId="urn:diagrams.loki3.com/BracketList"/>
    <dgm:cxn modelId="{516A40B9-CD8C-4BBE-816A-F90B7CAFDF5D}" srcId="{BB249D3E-3405-49F5-8802-16683D70F7A2}" destId="{16C95B55-D2AA-4707-A720-930E4B47C576}" srcOrd="0" destOrd="0" parTransId="{93B80433-997E-4879-8E87-95AD63524A7B}" sibTransId="{11B0CF25-9471-4755-87B4-AEC217BC2EA8}"/>
    <dgm:cxn modelId="{F6292CBD-0798-4447-A25C-442831443FA4}" srcId="{E86E8E54-6BFE-4BAD-83E7-5C99C1BDF9BC}" destId="{2C057D8D-1B77-4829-AAF7-6664289CBCC1}" srcOrd="1" destOrd="0" parTransId="{6E04EFB3-BA74-4D3A-A558-5458FEE736BD}" sibTransId="{9D3C6ED7-CF90-432E-A3E2-FCED2F5D7F7E}"/>
    <dgm:cxn modelId="{8B28F9BF-6418-4A94-A9C7-C3118AF814C1}" type="presOf" srcId="{8F0A202A-B949-4B6A-8299-73321F0476CA}" destId="{5E461D7B-0F83-4CEF-853B-BC9B57A8EEC8}" srcOrd="0" destOrd="0" presId="urn:diagrams.loki3.com/BracketList"/>
    <dgm:cxn modelId="{1BBA37D0-4C85-43E4-A205-139471F013F2}" type="presOf" srcId="{F99F227F-7359-4FEF-B3AE-81D9D1F45219}" destId="{ACB1832E-00F4-4851-8EC9-C22C3AB17D7F}" srcOrd="0" destOrd="1" presId="urn:diagrams.loki3.com/BracketList"/>
    <dgm:cxn modelId="{8CA40AD6-55BA-4121-92E4-D49993968328}" type="presOf" srcId="{924FF778-54FF-46BD-B2BE-69CBDC3BD911}" destId="{281BEC07-CC74-432D-B87E-2CFFFD3B3557}" srcOrd="0" destOrd="0" presId="urn:diagrams.loki3.com/BracketList"/>
    <dgm:cxn modelId="{4BE77ADF-A75D-417C-833D-330CE9DB3E07}" srcId="{C847FFBD-5D15-4EB7-B379-C581A4534B75}" destId="{FA3545DB-93CB-469D-A162-70EE0C54C620}" srcOrd="0" destOrd="0" parTransId="{1A4DDE05-52C6-4592-9120-5B79BEE13FFD}" sibTransId="{75223A0F-AE82-4EEF-BA92-B2D50A08A830}"/>
    <dgm:cxn modelId="{9C77B5E0-D045-4E5F-91F1-F162F69EF0CF}" srcId="{1E456A42-7CFC-4179-9ADA-6D314C460263}" destId="{8F0A202A-B949-4B6A-8299-73321F0476CA}" srcOrd="0" destOrd="0" parTransId="{5A19472B-2DA5-49CA-944D-FBE79B1EAC39}" sibTransId="{18D18938-8D37-4284-B4AD-8819297DC5FB}"/>
    <dgm:cxn modelId="{A9B571E3-FBE6-4E07-ADA0-EB5A3B56C85C}" srcId="{BB249D3E-3405-49F5-8802-16683D70F7A2}" destId="{1E456A42-7CFC-4179-9ADA-6D314C460263}" srcOrd="2" destOrd="0" parTransId="{B5364C50-5EAA-446E-9C92-CDFC0B19FA35}" sibTransId="{F288BD93-D002-477D-936D-A6F8C94DA0F3}"/>
    <dgm:cxn modelId="{154270FB-F0D6-40D1-9A4C-1CFC225743A4}" type="presOf" srcId="{16C95B55-D2AA-4707-A720-930E4B47C576}" destId="{AB7E7E13-DD26-4D97-B60E-BE602624ECE7}" srcOrd="0" destOrd="0" presId="urn:diagrams.loki3.com/BracketList"/>
    <dgm:cxn modelId="{823266FF-ED6C-4091-AD65-AEF936C8E985}" type="presOf" srcId="{3405F906-0F35-4854-978A-11E420D17148}" destId="{34F841ED-4781-46E2-ACCF-E3CAAE8A2730}" srcOrd="0" destOrd="0" presId="urn:diagrams.loki3.com/BracketList"/>
    <dgm:cxn modelId="{03A81625-5067-478E-B60B-E5BF7F1254C5}" type="presParOf" srcId="{56BF2F5E-4450-4591-AA03-6553062C0F61}" destId="{C40FD0F5-50E6-4CD9-A13F-5E7353048CB0}" srcOrd="0" destOrd="0" presId="urn:diagrams.loki3.com/BracketList"/>
    <dgm:cxn modelId="{022D16EB-63E4-45E0-A105-029BBF400004}" type="presParOf" srcId="{C40FD0F5-50E6-4CD9-A13F-5E7353048CB0}" destId="{AB7E7E13-DD26-4D97-B60E-BE602624ECE7}" srcOrd="0" destOrd="0" presId="urn:diagrams.loki3.com/BracketList"/>
    <dgm:cxn modelId="{E0681216-A524-4B74-9FDA-F1BB9094DC88}" type="presParOf" srcId="{C40FD0F5-50E6-4CD9-A13F-5E7353048CB0}" destId="{676A7F19-FE1C-4F3C-A13F-AEF53DAC7F73}" srcOrd="1" destOrd="0" presId="urn:diagrams.loki3.com/BracketList"/>
    <dgm:cxn modelId="{3CE14725-B1B0-4F72-BF4F-B5B1C7503E81}" type="presParOf" srcId="{C40FD0F5-50E6-4CD9-A13F-5E7353048CB0}" destId="{E6CB3822-CF58-413F-92B1-BEB8ECE9A8D2}" srcOrd="2" destOrd="0" presId="urn:diagrams.loki3.com/BracketList"/>
    <dgm:cxn modelId="{3E54DBA7-0E21-48FF-B515-55854A13E0C4}" type="presParOf" srcId="{C40FD0F5-50E6-4CD9-A13F-5E7353048CB0}" destId="{ACB1832E-00F4-4851-8EC9-C22C3AB17D7F}" srcOrd="3" destOrd="0" presId="urn:diagrams.loki3.com/BracketList"/>
    <dgm:cxn modelId="{7BFE37F7-D266-4081-AFBE-D57EDD11A81A}" type="presParOf" srcId="{56BF2F5E-4450-4591-AA03-6553062C0F61}" destId="{18E530A6-2C69-476C-B336-7F320DFF2403}" srcOrd="1" destOrd="0" presId="urn:diagrams.loki3.com/BracketList"/>
    <dgm:cxn modelId="{439710C7-E7B0-4E7A-85CC-C2C1E5BB9F5E}" type="presParOf" srcId="{56BF2F5E-4450-4591-AA03-6553062C0F61}" destId="{11F9F3CF-9E50-40CF-B2DB-067ED5266D25}" srcOrd="2" destOrd="0" presId="urn:diagrams.loki3.com/BracketList"/>
    <dgm:cxn modelId="{3CF1BA2E-128F-4E1B-9813-E53C415732E7}" type="presParOf" srcId="{11F9F3CF-9E50-40CF-B2DB-067ED5266D25}" destId="{16D3A083-44C5-40D5-AE11-92F9DA2E44DC}" srcOrd="0" destOrd="0" presId="urn:diagrams.loki3.com/BracketList"/>
    <dgm:cxn modelId="{35F51603-45DA-49D8-A374-DE26A7493CFF}" type="presParOf" srcId="{11F9F3CF-9E50-40CF-B2DB-067ED5266D25}" destId="{3F520B34-F1D0-4358-8071-F943BD14D733}" srcOrd="1" destOrd="0" presId="urn:diagrams.loki3.com/BracketList"/>
    <dgm:cxn modelId="{0AF49FC3-3138-4023-8FC4-77A261B50E42}" type="presParOf" srcId="{11F9F3CF-9E50-40CF-B2DB-067ED5266D25}" destId="{37CA5660-2FA1-4391-A9A3-138C3EFD2113}" srcOrd="2" destOrd="0" presId="urn:diagrams.loki3.com/BracketList"/>
    <dgm:cxn modelId="{F6FA514D-1DA7-45C4-94CE-F59C4B6EB497}" type="presParOf" srcId="{11F9F3CF-9E50-40CF-B2DB-067ED5266D25}" destId="{382CE61D-04E6-4FAC-980C-BC335A912992}" srcOrd="3" destOrd="0" presId="urn:diagrams.loki3.com/BracketList"/>
    <dgm:cxn modelId="{7E02DAA1-253D-483F-91CA-14F6336B2A93}" type="presParOf" srcId="{56BF2F5E-4450-4591-AA03-6553062C0F61}" destId="{89D31193-F630-47C7-B6F6-2C3ECAA35DAE}" srcOrd="3" destOrd="0" presId="urn:diagrams.loki3.com/BracketList"/>
    <dgm:cxn modelId="{23E19F63-076B-45ED-9D7B-61D33B969177}" type="presParOf" srcId="{56BF2F5E-4450-4591-AA03-6553062C0F61}" destId="{709CC547-11DD-4867-A107-C62AB103E450}" srcOrd="4" destOrd="0" presId="urn:diagrams.loki3.com/BracketList"/>
    <dgm:cxn modelId="{7D17CCE0-BBA6-49D0-AB6B-D8A282CC5D16}" type="presParOf" srcId="{709CC547-11DD-4867-A107-C62AB103E450}" destId="{B0F6127B-8E0E-478F-A425-976F669BB264}" srcOrd="0" destOrd="0" presId="urn:diagrams.loki3.com/BracketList"/>
    <dgm:cxn modelId="{B8E7C78D-AAED-488B-A36A-BBD208C0A85F}" type="presParOf" srcId="{709CC547-11DD-4867-A107-C62AB103E450}" destId="{7EC57C9B-7EDA-4F00-8490-3F3B267C2AE9}" srcOrd="1" destOrd="0" presId="urn:diagrams.loki3.com/BracketList"/>
    <dgm:cxn modelId="{CCD5559D-482B-405F-B4ED-1A245B692A26}" type="presParOf" srcId="{709CC547-11DD-4867-A107-C62AB103E450}" destId="{88B7DB1B-5AA7-4DF8-B493-CEEA5F4DAF27}" srcOrd="2" destOrd="0" presId="urn:diagrams.loki3.com/BracketList"/>
    <dgm:cxn modelId="{6369424F-D76E-473D-A44D-32D255D7EB6F}" type="presParOf" srcId="{709CC547-11DD-4867-A107-C62AB103E450}" destId="{5E461D7B-0F83-4CEF-853B-BC9B57A8EEC8}" srcOrd="3" destOrd="0" presId="urn:diagrams.loki3.com/BracketList"/>
    <dgm:cxn modelId="{0A83E92B-756A-4600-84DF-A454BDA573C0}" type="presParOf" srcId="{56BF2F5E-4450-4591-AA03-6553062C0F61}" destId="{3285D5A8-2CB0-433C-AB02-0E90B3CA9924}" srcOrd="5" destOrd="0" presId="urn:diagrams.loki3.com/BracketList"/>
    <dgm:cxn modelId="{B8C3F51C-4C5B-4261-8539-0CFF240A6134}" type="presParOf" srcId="{56BF2F5E-4450-4591-AA03-6553062C0F61}" destId="{34ED4BE9-B4E3-49E7-BAEA-B242F123C324}" srcOrd="6" destOrd="0" presId="urn:diagrams.loki3.com/BracketList"/>
    <dgm:cxn modelId="{2614ACE8-F908-4175-AEDA-5B0BCE0C0305}" type="presParOf" srcId="{34ED4BE9-B4E3-49E7-BAEA-B242F123C324}" destId="{4479C73C-FC9E-4DD0-80B0-C7FEFE4D7079}" srcOrd="0" destOrd="0" presId="urn:diagrams.loki3.com/BracketList"/>
    <dgm:cxn modelId="{8067C5D4-119D-4E15-98F8-C4E6529EC391}" type="presParOf" srcId="{34ED4BE9-B4E3-49E7-BAEA-B242F123C324}" destId="{FF768486-E90E-4135-8179-A407B6B31F9B}" srcOrd="1" destOrd="0" presId="urn:diagrams.loki3.com/BracketList"/>
    <dgm:cxn modelId="{11440651-B771-482B-8218-790853235AB1}" type="presParOf" srcId="{34ED4BE9-B4E3-49E7-BAEA-B242F123C324}" destId="{3C868B42-064D-4B9C-8E7E-17300E62C1E8}" srcOrd="2" destOrd="0" presId="urn:diagrams.loki3.com/BracketList"/>
    <dgm:cxn modelId="{3CF28E59-7402-43F7-935C-6A3CFEA2B24E}" type="presParOf" srcId="{34ED4BE9-B4E3-49E7-BAEA-B242F123C324}" destId="{34F841ED-4781-46E2-ACCF-E3CAAE8A2730}" srcOrd="3" destOrd="0" presId="urn:diagrams.loki3.com/BracketList"/>
    <dgm:cxn modelId="{B980207C-8ABF-46D9-A1A7-7CC93BE1C3E9}" type="presParOf" srcId="{56BF2F5E-4450-4591-AA03-6553062C0F61}" destId="{9A3D7229-7C74-4603-8A47-52E63CE8D61F}" srcOrd="7" destOrd="0" presId="urn:diagrams.loki3.com/BracketList"/>
    <dgm:cxn modelId="{05B483BA-81ED-4B1F-BCA3-E801F8419BB2}" type="presParOf" srcId="{56BF2F5E-4450-4591-AA03-6553062C0F61}" destId="{41322E04-7FEF-40E3-916D-F0E1137790BD}" srcOrd="8" destOrd="0" presId="urn:diagrams.loki3.com/BracketList"/>
    <dgm:cxn modelId="{B14A00BA-9E04-458B-8F8B-0EC8B4B5B820}" type="presParOf" srcId="{41322E04-7FEF-40E3-916D-F0E1137790BD}" destId="{BC07C271-D892-4295-8F0B-77BF2A06B11D}" srcOrd="0" destOrd="0" presId="urn:diagrams.loki3.com/BracketList"/>
    <dgm:cxn modelId="{7208EE0E-C431-48C9-975C-4EC9D2DDD6FE}" type="presParOf" srcId="{41322E04-7FEF-40E3-916D-F0E1137790BD}" destId="{A83F9411-3E3D-4278-B691-70D83C5DA707}" srcOrd="1" destOrd="0" presId="urn:diagrams.loki3.com/BracketList"/>
    <dgm:cxn modelId="{541F65FF-2329-494C-9D93-21270A3B53A9}" type="presParOf" srcId="{41322E04-7FEF-40E3-916D-F0E1137790BD}" destId="{AF9E049E-0F56-4FDE-9756-6E60C508794E}" srcOrd="2" destOrd="0" presId="urn:diagrams.loki3.com/BracketList"/>
    <dgm:cxn modelId="{F93EF165-3D6E-4141-83A1-4956E6DA4722}" type="presParOf" srcId="{41322E04-7FEF-40E3-916D-F0E1137790BD}" destId="{F0472AB3-31F3-4C49-BF73-E38AA334AD02}" srcOrd="3" destOrd="0" presId="urn:diagrams.loki3.com/BracketList"/>
    <dgm:cxn modelId="{9677C0A6-0CA9-468B-AE30-57C0A151427B}" type="presParOf" srcId="{56BF2F5E-4450-4591-AA03-6553062C0F61}" destId="{FB2DC8EF-16D2-49FB-A27E-A39E0316F359}" srcOrd="9" destOrd="0" presId="urn:diagrams.loki3.com/BracketList"/>
    <dgm:cxn modelId="{B19EF2FD-03CF-425D-A339-B7FD65A758C3}" type="presParOf" srcId="{56BF2F5E-4450-4591-AA03-6553062C0F61}" destId="{74E9E6B5-0237-48F8-A65E-C66F63B51630}" srcOrd="10" destOrd="0" presId="urn:diagrams.loki3.com/BracketList"/>
    <dgm:cxn modelId="{C03A83E2-6BF4-422B-80AC-509E8958E93D}" type="presParOf" srcId="{74E9E6B5-0237-48F8-A65E-C66F63B51630}" destId="{281BEC07-CC74-432D-B87E-2CFFFD3B3557}" srcOrd="0" destOrd="0" presId="urn:diagrams.loki3.com/BracketList"/>
    <dgm:cxn modelId="{A1EA9B83-5818-41F1-9526-1360DD429AC8}" type="presParOf" srcId="{74E9E6B5-0237-48F8-A65E-C66F63B51630}" destId="{0A71430E-02CF-4300-9D94-FE0DB64C0309}" srcOrd="1" destOrd="0" presId="urn:diagrams.loki3.com/BracketList"/>
    <dgm:cxn modelId="{5943A697-B8DB-43C0-8B49-C515BFA11809}" type="presParOf" srcId="{74E9E6B5-0237-48F8-A65E-C66F63B51630}" destId="{AEC828D2-28CC-4ED2-A4A8-48EE350E9869}" srcOrd="2" destOrd="0" presId="urn:diagrams.loki3.com/BracketList"/>
    <dgm:cxn modelId="{814CEE27-D64A-42D4-B09C-C783A3A87942}" type="presParOf" srcId="{74E9E6B5-0237-48F8-A65E-C66F63B51630}" destId="{EBA540B1-4B46-4BF9-A595-F72BA65DE510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F6DAB1-4513-47C2-AA45-92F10F6871F1}" type="doc">
      <dgm:prSet loTypeId="urn:microsoft.com/office/officeart/2008/layout/VerticalAccent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80D0243-5827-4C74-BF54-75AA23FAE0F7}">
      <dgm:prSet phldrT="[Text]"/>
      <dgm:spPr/>
      <dgm:t>
        <a:bodyPr/>
        <a:lstStyle/>
        <a:p>
          <a:r>
            <a:rPr lang="en-IN" b="1" dirty="0"/>
            <a:t>HTML (dashboard.html)</a:t>
          </a:r>
        </a:p>
      </dgm:t>
    </dgm:pt>
    <dgm:pt modelId="{72EF3F0F-EFC7-488E-90AA-118C53136529}" type="parTrans" cxnId="{EDE3D7F8-912B-44D6-BA50-2191FA109392}">
      <dgm:prSet/>
      <dgm:spPr/>
      <dgm:t>
        <a:bodyPr/>
        <a:lstStyle/>
        <a:p>
          <a:endParaRPr lang="en-IN"/>
        </a:p>
      </dgm:t>
    </dgm:pt>
    <dgm:pt modelId="{198A084E-B632-4298-B428-D7916C636D16}" type="sibTrans" cxnId="{EDE3D7F8-912B-44D6-BA50-2191FA109392}">
      <dgm:prSet/>
      <dgm:spPr/>
      <dgm:t>
        <a:bodyPr/>
        <a:lstStyle/>
        <a:p>
          <a:endParaRPr lang="en-IN"/>
        </a:p>
      </dgm:t>
    </dgm:pt>
    <dgm:pt modelId="{0CF3D6FA-E215-49A3-9A46-D8D992AD7ED3}">
      <dgm:prSet phldrT="[Text]"/>
      <dgm:spPr/>
      <dgm:t>
        <a:bodyPr/>
        <a:lstStyle/>
        <a:p>
          <a:r>
            <a:rPr lang="en-IN" dirty="0"/>
            <a:t>Interactive form and sections</a:t>
          </a:r>
        </a:p>
      </dgm:t>
    </dgm:pt>
    <dgm:pt modelId="{FD74CA0B-201A-49B1-8B21-BC6EA78904CA}" type="parTrans" cxnId="{243C8071-7E33-4760-930F-1031B985C660}">
      <dgm:prSet/>
      <dgm:spPr/>
      <dgm:t>
        <a:bodyPr/>
        <a:lstStyle/>
        <a:p>
          <a:endParaRPr lang="en-IN"/>
        </a:p>
      </dgm:t>
    </dgm:pt>
    <dgm:pt modelId="{406C3C44-74B0-4FDB-9FC4-74567FB5D501}" type="sibTrans" cxnId="{243C8071-7E33-4760-930F-1031B985C660}">
      <dgm:prSet/>
      <dgm:spPr/>
      <dgm:t>
        <a:bodyPr/>
        <a:lstStyle/>
        <a:p>
          <a:endParaRPr lang="en-IN"/>
        </a:p>
      </dgm:t>
    </dgm:pt>
    <dgm:pt modelId="{A6E15AE7-AA63-445A-9A28-6A7243B9331C}">
      <dgm:prSet phldrT="[Text]"/>
      <dgm:spPr/>
      <dgm:t>
        <a:bodyPr/>
        <a:lstStyle/>
        <a:p>
          <a:r>
            <a:rPr lang="en-IN" b="1" dirty="0"/>
            <a:t>CSS (style.css)</a:t>
          </a:r>
        </a:p>
      </dgm:t>
    </dgm:pt>
    <dgm:pt modelId="{E04D6B69-16A2-42A0-88A7-8A243E711FF5}" type="parTrans" cxnId="{BE20504D-CD08-430E-8033-590BEDD96F46}">
      <dgm:prSet/>
      <dgm:spPr/>
      <dgm:t>
        <a:bodyPr/>
        <a:lstStyle/>
        <a:p>
          <a:endParaRPr lang="en-IN"/>
        </a:p>
      </dgm:t>
    </dgm:pt>
    <dgm:pt modelId="{17ECAEE9-FE9A-438B-83EC-1438570DE84D}" type="sibTrans" cxnId="{BE20504D-CD08-430E-8033-590BEDD96F46}">
      <dgm:prSet/>
      <dgm:spPr/>
      <dgm:t>
        <a:bodyPr/>
        <a:lstStyle/>
        <a:p>
          <a:endParaRPr lang="en-IN"/>
        </a:p>
      </dgm:t>
    </dgm:pt>
    <dgm:pt modelId="{C4CD4C6F-6A24-466A-86F0-AD96B388D4E5}">
      <dgm:prSet phldrT="[Text]"/>
      <dgm:spPr/>
      <dgm:t>
        <a:bodyPr/>
        <a:lstStyle/>
        <a:p>
          <a:r>
            <a:rPr lang="en-US" dirty="0"/>
            <a:t>Responsive UI and visual enhancements</a:t>
          </a:r>
          <a:endParaRPr lang="en-IN" dirty="0"/>
        </a:p>
      </dgm:t>
    </dgm:pt>
    <dgm:pt modelId="{34BB9713-1E27-4418-A378-4470F1483CED}" type="parTrans" cxnId="{CD4A9F28-80DC-4AB2-AF12-96D73E1B76F8}">
      <dgm:prSet/>
      <dgm:spPr/>
      <dgm:t>
        <a:bodyPr/>
        <a:lstStyle/>
        <a:p>
          <a:endParaRPr lang="en-IN"/>
        </a:p>
      </dgm:t>
    </dgm:pt>
    <dgm:pt modelId="{7429E88C-1712-46A8-8A97-984E8F6F75D7}" type="sibTrans" cxnId="{CD4A9F28-80DC-4AB2-AF12-96D73E1B76F8}">
      <dgm:prSet/>
      <dgm:spPr/>
      <dgm:t>
        <a:bodyPr/>
        <a:lstStyle/>
        <a:p>
          <a:endParaRPr lang="en-IN"/>
        </a:p>
      </dgm:t>
    </dgm:pt>
    <dgm:pt modelId="{018F83A8-6074-48FE-83E2-EF353B5209C9}">
      <dgm:prSet phldrT="[Text]"/>
      <dgm:spPr/>
      <dgm:t>
        <a:bodyPr/>
        <a:lstStyle/>
        <a:p>
          <a:r>
            <a:rPr lang="en-IN" b="1" dirty="0"/>
            <a:t>JavaScript (app.js)</a:t>
          </a:r>
        </a:p>
      </dgm:t>
    </dgm:pt>
    <dgm:pt modelId="{02551254-4EFB-4CA6-8F5A-89FDDF58AEEE}" type="parTrans" cxnId="{DDE4680D-56F8-4151-8622-2A042DAC4FBC}">
      <dgm:prSet/>
      <dgm:spPr/>
      <dgm:t>
        <a:bodyPr/>
        <a:lstStyle/>
        <a:p>
          <a:endParaRPr lang="en-IN"/>
        </a:p>
      </dgm:t>
    </dgm:pt>
    <dgm:pt modelId="{6020BA33-F62D-4440-89D6-911385329F8B}" type="sibTrans" cxnId="{DDE4680D-56F8-4151-8622-2A042DAC4FBC}">
      <dgm:prSet/>
      <dgm:spPr/>
      <dgm:t>
        <a:bodyPr/>
        <a:lstStyle/>
        <a:p>
          <a:endParaRPr lang="en-IN"/>
        </a:p>
      </dgm:t>
    </dgm:pt>
    <dgm:pt modelId="{CAB24D78-03F6-4A01-AF37-4D3A1DFDCEA7}">
      <dgm:prSet phldrT="[Text]"/>
      <dgm:spPr/>
      <dgm:t>
        <a:bodyPr/>
        <a:lstStyle/>
        <a:p>
          <a:r>
            <a:rPr lang="en-IN" dirty="0"/>
            <a:t>Modal prediction, smooth scroll</a:t>
          </a:r>
        </a:p>
      </dgm:t>
    </dgm:pt>
    <dgm:pt modelId="{A72532B4-9225-4BC6-B97C-1F8BC1BF6416}" type="parTrans" cxnId="{45013BAE-15DB-4826-B9CE-2F8F0AE77DD4}">
      <dgm:prSet/>
      <dgm:spPr/>
      <dgm:t>
        <a:bodyPr/>
        <a:lstStyle/>
        <a:p>
          <a:endParaRPr lang="en-IN"/>
        </a:p>
      </dgm:t>
    </dgm:pt>
    <dgm:pt modelId="{E38B5EAC-4E6C-44AC-8967-F6B69F6DD707}" type="sibTrans" cxnId="{45013BAE-15DB-4826-B9CE-2F8F0AE77DD4}">
      <dgm:prSet/>
      <dgm:spPr/>
      <dgm:t>
        <a:bodyPr/>
        <a:lstStyle/>
        <a:p>
          <a:endParaRPr lang="en-IN"/>
        </a:p>
      </dgm:t>
    </dgm:pt>
    <dgm:pt modelId="{BC6C2CBA-5F5C-4EF0-B40F-2CB19576C7E1}">
      <dgm:prSet phldrT="[Text]"/>
      <dgm:spPr/>
      <dgm:t>
        <a:bodyPr/>
        <a:lstStyle/>
        <a:p>
          <a:r>
            <a:rPr lang="en-IN" dirty="0"/>
            <a:t>Routing, prediction API</a:t>
          </a:r>
        </a:p>
      </dgm:t>
    </dgm:pt>
    <dgm:pt modelId="{10BBE23C-3658-4EBB-BBBD-8FB56D471131}" type="parTrans" cxnId="{D0392AC1-A9C4-4A6B-B1B3-749CB2BBDE31}">
      <dgm:prSet/>
      <dgm:spPr/>
      <dgm:t>
        <a:bodyPr/>
        <a:lstStyle/>
        <a:p>
          <a:endParaRPr lang="en-IN"/>
        </a:p>
      </dgm:t>
    </dgm:pt>
    <dgm:pt modelId="{78FAE67F-E1D8-4523-8C87-4DCBFA37528F}" type="sibTrans" cxnId="{D0392AC1-A9C4-4A6B-B1B3-749CB2BBDE31}">
      <dgm:prSet/>
      <dgm:spPr/>
      <dgm:t>
        <a:bodyPr/>
        <a:lstStyle/>
        <a:p>
          <a:endParaRPr lang="en-IN"/>
        </a:p>
      </dgm:t>
    </dgm:pt>
    <dgm:pt modelId="{69DEB8B8-D0BB-4DF3-BBD1-5B187C85AF08}">
      <dgm:prSet phldrT="[Text]"/>
      <dgm:spPr/>
      <dgm:t>
        <a:bodyPr/>
        <a:lstStyle/>
        <a:p>
          <a:r>
            <a:rPr lang="en-IN" b="1" dirty="0"/>
            <a:t>Flask (app.py)</a:t>
          </a:r>
        </a:p>
      </dgm:t>
    </dgm:pt>
    <dgm:pt modelId="{162C19E2-B7EE-4AD0-8C90-D2E98845EEFF}" type="parTrans" cxnId="{1F8B09B0-1711-4FED-8110-CE012BE34528}">
      <dgm:prSet/>
      <dgm:spPr/>
      <dgm:t>
        <a:bodyPr/>
        <a:lstStyle/>
        <a:p>
          <a:endParaRPr lang="en-IN"/>
        </a:p>
      </dgm:t>
    </dgm:pt>
    <dgm:pt modelId="{C6D6DF58-9FE3-42B9-9543-C3BAD86800A5}" type="sibTrans" cxnId="{1F8B09B0-1711-4FED-8110-CE012BE34528}">
      <dgm:prSet/>
      <dgm:spPr/>
      <dgm:t>
        <a:bodyPr/>
        <a:lstStyle/>
        <a:p>
          <a:endParaRPr lang="en-IN"/>
        </a:p>
      </dgm:t>
    </dgm:pt>
    <dgm:pt modelId="{1C260262-3D6E-4F8E-AB34-4F07C17C7BED}" type="pres">
      <dgm:prSet presAssocID="{27F6DAB1-4513-47C2-AA45-92F10F6871F1}" presName="Name0" presStyleCnt="0">
        <dgm:presLayoutVars>
          <dgm:chMax/>
          <dgm:chPref/>
          <dgm:dir/>
        </dgm:presLayoutVars>
      </dgm:prSet>
      <dgm:spPr/>
    </dgm:pt>
    <dgm:pt modelId="{AFAFC5D6-DEBF-49BA-AB4A-934D2A18E39F}" type="pres">
      <dgm:prSet presAssocID="{F80D0243-5827-4C74-BF54-75AA23FAE0F7}" presName="parenttextcomposite" presStyleCnt="0"/>
      <dgm:spPr/>
    </dgm:pt>
    <dgm:pt modelId="{6EFDFBD8-ADC0-4162-A5B9-563CC734D306}" type="pres">
      <dgm:prSet presAssocID="{F80D0243-5827-4C74-BF54-75AA23FAE0F7}" presName="parenttext" presStyleLbl="revTx" presStyleIdx="0" presStyleCnt="4">
        <dgm:presLayoutVars>
          <dgm:chMax/>
          <dgm:chPref val="2"/>
          <dgm:bulletEnabled val="1"/>
        </dgm:presLayoutVars>
      </dgm:prSet>
      <dgm:spPr/>
    </dgm:pt>
    <dgm:pt modelId="{BD533032-2409-47EB-878F-D11176726593}" type="pres">
      <dgm:prSet presAssocID="{F80D0243-5827-4C74-BF54-75AA23FAE0F7}" presName="composite" presStyleCnt="0"/>
      <dgm:spPr/>
    </dgm:pt>
    <dgm:pt modelId="{32B9600A-04F6-4B43-968C-5C383C1A96B9}" type="pres">
      <dgm:prSet presAssocID="{F80D0243-5827-4C74-BF54-75AA23FAE0F7}" presName="chevron1" presStyleLbl="alignNode1" presStyleIdx="0" presStyleCnt="28"/>
      <dgm:spPr/>
    </dgm:pt>
    <dgm:pt modelId="{C51C4183-BB9B-4F0D-BFB9-45D34AEE3A06}" type="pres">
      <dgm:prSet presAssocID="{F80D0243-5827-4C74-BF54-75AA23FAE0F7}" presName="chevron2" presStyleLbl="alignNode1" presStyleIdx="1" presStyleCnt="28"/>
      <dgm:spPr/>
    </dgm:pt>
    <dgm:pt modelId="{27A1B2EE-7471-40FF-9EC3-45E531432C5F}" type="pres">
      <dgm:prSet presAssocID="{F80D0243-5827-4C74-BF54-75AA23FAE0F7}" presName="chevron3" presStyleLbl="alignNode1" presStyleIdx="2" presStyleCnt="28"/>
      <dgm:spPr/>
    </dgm:pt>
    <dgm:pt modelId="{533AA0AD-9BA8-480C-A97B-2B414A1B13C0}" type="pres">
      <dgm:prSet presAssocID="{F80D0243-5827-4C74-BF54-75AA23FAE0F7}" presName="chevron4" presStyleLbl="alignNode1" presStyleIdx="3" presStyleCnt="28"/>
      <dgm:spPr/>
    </dgm:pt>
    <dgm:pt modelId="{9CE7CD6C-46E4-41F9-82AC-65FA95C4A13B}" type="pres">
      <dgm:prSet presAssocID="{F80D0243-5827-4C74-BF54-75AA23FAE0F7}" presName="chevron5" presStyleLbl="alignNode1" presStyleIdx="4" presStyleCnt="28"/>
      <dgm:spPr/>
    </dgm:pt>
    <dgm:pt modelId="{EF810E33-6BAF-46B0-A3FF-4ED30E7F51B5}" type="pres">
      <dgm:prSet presAssocID="{F80D0243-5827-4C74-BF54-75AA23FAE0F7}" presName="chevron6" presStyleLbl="alignNode1" presStyleIdx="5" presStyleCnt="28"/>
      <dgm:spPr/>
    </dgm:pt>
    <dgm:pt modelId="{F4B44693-5E73-4491-8C67-02992ABEAB32}" type="pres">
      <dgm:prSet presAssocID="{F80D0243-5827-4C74-BF54-75AA23FAE0F7}" presName="chevron7" presStyleLbl="alignNode1" presStyleIdx="6" presStyleCnt="28"/>
      <dgm:spPr/>
    </dgm:pt>
    <dgm:pt modelId="{5396B04B-13F4-425E-B8C9-943E3EE652BC}" type="pres">
      <dgm:prSet presAssocID="{F80D0243-5827-4C74-BF54-75AA23FAE0F7}" presName="childtext" presStyleLbl="solidFgAcc1" presStyleIdx="0" presStyleCnt="4">
        <dgm:presLayoutVars>
          <dgm:chMax/>
          <dgm:chPref val="0"/>
          <dgm:bulletEnabled val="1"/>
        </dgm:presLayoutVars>
      </dgm:prSet>
      <dgm:spPr/>
    </dgm:pt>
    <dgm:pt modelId="{08951EBC-07A2-44E6-9BE9-5D688772979E}" type="pres">
      <dgm:prSet presAssocID="{198A084E-B632-4298-B428-D7916C636D16}" presName="sibTrans" presStyleCnt="0"/>
      <dgm:spPr/>
    </dgm:pt>
    <dgm:pt modelId="{98A78CCC-92D5-4B68-B231-AC43FAE662C7}" type="pres">
      <dgm:prSet presAssocID="{A6E15AE7-AA63-445A-9A28-6A7243B9331C}" presName="parenttextcomposite" presStyleCnt="0"/>
      <dgm:spPr/>
    </dgm:pt>
    <dgm:pt modelId="{11E7D7DA-F612-457B-9D3E-2E15CE363332}" type="pres">
      <dgm:prSet presAssocID="{A6E15AE7-AA63-445A-9A28-6A7243B9331C}" presName="parenttext" presStyleLbl="revTx" presStyleIdx="1" presStyleCnt="4">
        <dgm:presLayoutVars>
          <dgm:chMax/>
          <dgm:chPref val="2"/>
          <dgm:bulletEnabled val="1"/>
        </dgm:presLayoutVars>
      </dgm:prSet>
      <dgm:spPr/>
    </dgm:pt>
    <dgm:pt modelId="{18F6AC76-77F0-40F0-B228-F009E06666FF}" type="pres">
      <dgm:prSet presAssocID="{A6E15AE7-AA63-445A-9A28-6A7243B9331C}" presName="composite" presStyleCnt="0"/>
      <dgm:spPr/>
    </dgm:pt>
    <dgm:pt modelId="{2C75D05C-1828-4133-96CE-15687669E3B7}" type="pres">
      <dgm:prSet presAssocID="{A6E15AE7-AA63-445A-9A28-6A7243B9331C}" presName="chevron1" presStyleLbl="alignNode1" presStyleIdx="7" presStyleCnt="28"/>
      <dgm:spPr/>
    </dgm:pt>
    <dgm:pt modelId="{9FC7BC60-DF1D-41DF-A17A-0E5499F7D5ED}" type="pres">
      <dgm:prSet presAssocID="{A6E15AE7-AA63-445A-9A28-6A7243B9331C}" presName="chevron2" presStyleLbl="alignNode1" presStyleIdx="8" presStyleCnt="28"/>
      <dgm:spPr/>
    </dgm:pt>
    <dgm:pt modelId="{62FEBD9E-1F3A-4B61-9311-59AAC94CE7E8}" type="pres">
      <dgm:prSet presAssocID="{A6E15AE7-AA63-445A-9A28-6A7243B9331C}" presName="chevron3" presStyleLbl="alignNode1" presStyleIdx="9" presStyleCnt="28"/>
      <dgm:spPr/>
    </dgm:pt>
    <dgm:pt modelId="{AEDAEFC2-56C4-476B-8C76-0032CBAE3A0E}" type="pres">
      <dgm:prSet presAssocID="{A6E15AE7-AA63-445A-9A28-6A7243B9331C}" presName="chevron4" presStyleLbl="alignNode1" presStyleIdx="10" presStyleCnt="28"/>
      <dgm:spPr/>
    </dgm:pt>
    <dgm:pt modelId="{57877D04-D311-468B-94C4-044D97BDC99A}" type="pres">
      <dgm:prSet presAssocID="{A6E15AE7-AA63-445A-9A28-6A7243B9331C}" presName="chevron5" presStyleLbl="alignNode1" presStyleIdx="11" presStyleCnt="28"/>
      <dgm:spPr/>
    </dgm:pt>
    <dgm:pt modelId="{F6F38EED-FD8C-4D83-BDA4-752CEFF5C343}" type="pres">
      <dgm:prSet presAssocID="{A6E15AE7-AA63-445A-9A28-6A7243B9331C}" presName="chevron6" presStyleLbl="alignNode1" presStyleIdx="12" presStyleCnt="28"/>
      <dgm:spPr/>
    </dgm:pt>
    <dgm:pt modelId="{B469DEEA-D766-49BB-B710-8B2FF77DDFAD}" type="pres">
      <dgm:prSet presAssocID="{A6E15AE7-AA63-445A-9A28-6A7243B9331C}" presName="chevron7" presStyleLbl="alignNode1" presStyleIdx="13" presStyleCnt="28"/>
      <dgm:spPr/>
    </dgm:pt>
    <dgm:pt modelId="{596F0D7F-0AC2-4E96-A2E6-F620A10F8EEB}" type="pres">
      <dgm:prSet presAssocID="{A6E15AE7-AA63-445A-9A28-6A7243B9331C}" presName="childtext" presStyleLbl="solidFgAcc1" presStyleIdx="1" presStyleCnt="4">
        <dgm:presLayoutVars>
          <dgm:chMax/>
          <dgm:chPref val="0"/>
          <dgm:bulletEnabled val="1"/>
        </dgm:presLayoutVars>
      </dgm:prSet>
      <dgm:spPr/>
    </dgm:pt>
    <dgm:pt modelId="{02494EC5-2C8E-4262-BCF7-BAF7DCA9CB96}" type="pres">
      <dgm:prSet presAssocID="{17ECAEE9-FE9A-438B-83EC-1438570DE84D}" presName="sibTrans" presStyleCnt="0"/>
      <dgm:spPr/>
    </dgm:pt>
    <dgm:pt modelId="{B1EBF925-07EF-4872-89B2-8F19774D1D8D}" type="pres">
      <dgm:prSet presAssocID="{018F83A8-6074-48FE-83E2-EF353B5209C9}" presName="parenttextcomposite" presStyleCnt="0"/>
      <dgm:spPr/>
    </dgm:pt>
    <dgm:pt modelId="{DF0BE24F-DA41-4B81-B77C-4B1C3EEFA4F7}" type="pres">
      <dgm:prSet presAssocID="{018F83A8-6074-48FE-83E2-EF353B5209C9}" presName="parenttext" presStyleLbl="revTx" presStyleIdx="2" presStyleCnt="4">
        <dgm:presLayoutVars>
          <dgm:chMax/>
          <dgm:chPref val="2"/>
          <dgm:bulletEnabled val="1"/>
        </dgm:presLayoutVars>
      </dgm:prSet>
      <dgm:spPr/>
    </dgm:pt>
    <dgm:pt modelId="{5B3F9037-BBC1-4C3B-ABE2-2DC0CED8D631}" type="pres">
      <dgm:prSet presAssocID="{018F83A8-6074-48FE-83E2-EF353B5209C9}" presName="composite" presStyleCnt="0"/>
      <dgm:spPr/>
    </dgm:pt>
    <dgm:pt modelId="{4668147F-9764-49B9-ADCD-605795D9D25A}" type="pres">
      <dgm:prSet presAssocID="{018F83A8-6074-48FE-83E2-EF353B5209C9}" presName="chevron1" presStyleLbl="alignNode1" presStyleIdx="14" presStyleCnt="28"/>
      <dgm:spPr/>
    </dgm:pt>
    <dgm:pt modelId="{8EA5FEB1-8A5B-4864-9392-26F1DB8FBEE2}" type="pres">
      <dgm:prSet presAssocID="{018F83A8-6074-48FE-83E2-EF353B5209C9}" presName="chevron2" presStyleLbl="alignNode1" presStyleIdx="15" presStyleCnt="28"/>
      <dgm:spPr/>
    </dgm:pt>
    <dgm:pt modelId="{910F0EB0-8471-4CB1-968F-BA2E3889AD23}" type="pres">
      <dgm:prSet presAssocID="{018F83A8-6074-48FE-83E2-EF353B5209C9}" presName="chevron3" presStyleLbl="alignNode1" presStyleIdx="16" presStyleCnt="28"/>
      <dgm:spPr/>
    </dgm:pt>
    <dgm:pt modelId="{89A316BF-CB78-4B26-9197-549248625D4D}" type="pres">
      <dgm:prSet presAssocID="{018F83A8-6074-48FE-83E2-EF353B5209C9}" presName="chevron4" presStyleLbl="alignNode1" presStyleIdx="17" presStyleCnt="28"/>
      <dgm:spPr/>
    </dgm:pt>
    <dgm:pt modelId="{A161C1E6-D307-4CD4-9FC5-56AE0157EA4B}" type="pres">
      <dgm:prSet presAssocID="{018F83A8-6074-48FE-83E2-EF353B5209C9}" presName="chevron5" presStyleLbl="alignNode1" presStyleIdx="18" presStyleCnt="28"/>
      <dgm:spPr/>
    </dgm:pt>
    <dgm:pt modelId="{EFAC19C5-73C6-4F1D-A851-743DFD499B41}" type="pres">
      <dgm:prSet presAssocID="{018F83A8-6074-48FE-83E2-EF353B5209C9}" presName="chevron6" presStyleLbl="alignNode1" presStyleIdx="19" presStyleCnt="28"/>
      <dgm:spPr/>
    </dgm:pt>
    <dgm:pt modelId="{1A7EA4A8-55A1-47E4-B8FB-3B2B2A3BF937}" type="pres">
      <dgm:prSet presAssocID="{018F83A8-6074-48FE-83E2-EF353B5209C9}" presName="chevron7" presStyleLbl="alignNode1" presStyleIdx="20" presStyleCnt="28"/>
      <dgm:spPr/>
    </dgm:pt>
    <dgm:pt modelId="{CA0D54F4-F029-4017-AE36-5D7D3E462870}" type="pres">
      <dgm:prSet presAssocID="{018F83A8-6074-48FE-83E2-EF353B5209C9}" presName="childtext" presStyleLbl="solidFgAcc1" presStyleIdx="2" presStyleCnt="4">
        <dgm:presLayoutVars>
          <dgm:chMax/>
          <dgm:chPref val="0"/>
          <dgm:bulletEnabled val="1"/>
        </dgm:presLayoutVars>
      </dgm:prSet>
      <dgm:spPr/>
    </dgm:pt>
    <dgm:pt modelId="{5A0EB994-574B-40E6-A2CD-5EB504685FAE}" type="pres">
      <dgm:prSet presAssocID="{6020BA33-F62D-4440-89D6-911385329F8B}" presName="sibTrans" presStyleCnt="0"/>
      <dgm:spPr/>
    </dgm:pt>
    <dgm:pt modelId="{3CCDDB23-39E2-4678-8C97-58A212B46E50}" type="pres">
      <dgm:prSet presAssocID="{69DEB8B8-D0BB-4DF3-BBD1-5B187C85AF08}" presName="parenttextcomposite" presStyleCnt="0"/>
      <dgm:spPr/>
    </dgm:pt>
    <dgm:pt modelId="{25419B98-27CC-4E7E-A5BE-809E119CD0D6}" type="pres">
      <dgm:prSet presAssocID="{69DEB8B8-D0BB-4DF3-BBD1-5B187C85AF08}" presName="parenttext" presStyleLbl="revTx" presStyleIdx="3" presStyleCnt="4">
        <dgm:presLayoutVars>
          <dgm:chMax/>
          <dgm:chPref val="2"/>
          <dgm:bulletEnabled val="1"/>
        </dgm:presLayoutVars>
      </dgm:prSet>
      <dgm:spPr/>
    </dgm:pt>
    <dgm:pt modelId="{76F9A70F-BE7D-49FA-99A2-27CB57B34791}" type="pres">
      <dgm:prSet presAssocID="{69DEB8B8-D0BB-4DF3-BBD1-5B187C85AF08}" presName="composite" presStyleCnt="0"/>
      <dgm:spPr/>
    </dgm:pt>
    <dgm:pt modelId="{65C3034E-8675-44A2-A812-E95BECC4FDBF}" type="pres">
      <dgm:prSet presAssocID="{69DEB8B8-D0BB-4DF3-BBD1-5B187C85AF08}" presName="chevron1" presStyleLbl="alignNode1" presStyleIdx="21" presStyleCnt="28"/>
      <dgm:spPr/>
    </dgm:pt>
    <dgm:pt modelId="{095F1AC1-2867-47F4-A837-B6E5F802BCB9}" type="pres">
      <dgm:prSet presAssocID="{69DEB8B8-D0BB-4DF3-BBD1-5B187C85AF08}" presName="chevron2" presStyleLbl="alignNode1" presStyleIdx="22" presStyleCnt="28"/>
      <dgm:spPr/>
    </dgm:pt>
    <dgm:pt modelId="{0DA052E3-D05C-4CE3-95F8-EDC0CADEDA50}" type="pres">
      <dgm:prSet presAssocID="{69DEB8B8-D0BB-4DF3-BBD1-5B187C85AF08}" presName="chevron3" presStyleLbl="alignNode1" presStyleIdx="23" presStyleCnt="28"/>
      <dgm:spPr/>
    </dgm:pt>
    <dgm:pt modelId="{70A08B42-0C33-489E-9ABB-C7125B8D4A61}" type="pres">
      <dgm:prSet presAssocID="{69DEB8B8-D0BB-4DF3-BBD1-5B187C85AF08}" presName="chevron4" presStyleLbl="alignNode1" presStyleIdx="24" presStyleCnt="28"/>
      <dgm:spPr/>
    </dgm:pt>
    <dgm:pt modelId="{B0B1FF9F-C949-4788-AEFA-31365DC0AC06}" type="pres">
      <dgm:prSet presAssocID="{69DEB8B8-D0BB-4DF3-BBD1-5B187C85AF08}" presName="chevron5" presStyleLbl="alignNode1" presStyleIdx="25" presStyleCnt="28"/>
      <dgm:spPr/>
    </dgm:pt>
    <dgm:pt modelId="{D89720DD-EF0B-4742-B0EB-C43731BA5E3F}" type="pres">
      <dgm:prSet presAssocID="{69DEB8B8-D0BB-4DF3-BBD1-5B187C85AF08}" presName="chevron6" presStyleLbl="alignNode1" presStyleIdx="26" presStyleCnt="28"/>
      <dgm:spPr/>
    </dgm:pt>
    <dgm:pt modelId="{429C6443-9A41-4F08-8DFE-EEC33744C676}" type="pres">
      <dgm:prSet presAssocID="{69DEB8B8-D0BB-4DF3-BBD1-5B187C85AF08}" presName="chevron7" presStyleLbl="alignNode1" presStyleIdx="27" presStyleCnt="28"/>
      <dgm:spPr/>
    </dgm:pt>
    <dgm:pt modelId="{D384AFEF-4D46-4B61-8A7A-F8AE31BC669F}" type="pres">
      <dgm:prSet presAssocID="{69DEB8B8-D0BB-4DF3-BBD1-5B187C85AF08}" presName="childtext" presStyleLbl="solidFgAcc1" presStyleIdx="3" presStyleCnt="4">
        <dgm:presLayoutVars>
          <dgm:chMax/>
          <dgm:chPref val="0"/>
          <dgm:bulletEnabled val="1"/>
        </dgm:presLayoutVars>
      </dgm:prSet>
      <dgm:spPr/>
    </dgm:pt>
  </dgm:ptLst>
  <dgm:cxnLst>
    <dgm:cxn modelId="{7B2BB606-97DA-4EC3-8041-0F9B258920A5}" type="presOf" srcId="{A6E15AE7-AA63-445A-9A28-6A7243B9331C}" destId="{11E7D7DA-F612-457B-9D3E-2E15CE363332}" srcOrd="0" destOrd="0" presId="urn:microsoft.com/office/officeart/2008/layout/VerticalAccentList"/>
    <dgm:cxn modelId="{DDE4680D-56F8-4151-8622-2A042DAC4FBC}" srcId="{27F6DAB1-4513-47C2-AA45-92F10F6871F1}" destId="{018F83A8-6074-48FE-83E2-EF353B5209C9}" srcOrd="2" destOrd="0" parTransId="{02551254-4EFB-4CA6-8F5A-89FDDF58AEEE}" sibTransId="{6020BA33-F62D-4440-89D6-911385329F8B}"/>
    <dgm:cxn modelId="{69628323-CECB-42A0-BEE1-82A0698A796D}" type="presOf" srcId="{CAB24D78-03F6-4A01-AF37-4D3A1DFDCEA7}" destId="{CA0D54F4-F029-4017-AE36-5D7D3E462870}" srcOrd="0" destOrd="0" presId="urn:microsoft.com/office/officeart/2008/layout/VerticalAccentList"/>
    <dgm:cxn modelId="{A999E327-95CC-4E3F-B6B8-D33984C4FF61}" type="presOf" srcId="{018F83A8-6074-48FE-83E2-EF353B5209C9}" destId="{DF0BE24F-DA41-4B81-B77C-4B1C3EEFA4F7}" srcOrd="0" destOrd="0" presId="urn:microsoft.com/office/officeart/2008/layout/VerticalAccentList"/>
    <dgm:cxn modelId="{CD4A9F28-80DC-4AB2-AF12-96D73E1B76F8}" srcId="{A6E15AE7-AA63-445A-9A28-6A7243B9331C}" destId="{C4CD4C6F-6A24-466A-86F0-AD96B388D4E5}" srcOrd="0" destOrd="0" parTransId="{34BB9713-1E27-4418-A378-4470F1483CED}" sibTransId="{7429E88C-1712-46A8-8A97-984E8F6F75D7}"/>
    <dgm:cxn modelId="{4A0B232D-2BF5-4188-B550-5D0373E11D91}" type="presOf" srcId="{C4CD4C6F-6A24-466A-86F0-AD96B388D4E5}" destId="{596F0D7F-0AC2-4E96-A2E6-F620A10F8EEB}" srcOrd="0" destOrd="0" presId="urn:microsoft.com/office/officeart/2008/layout/VerticalAccentList"/>
    <dgm:cxn modelId="{D4E44B30-C244-4EDD-AC14-A5661F198422}" type="presOf" srcId="{27F6DAB1-4513-47C2-AA45-92F10F6871F1}" destId="{1C260262-3D6E-4F8E-AB34-4F07C17C7BED}" srcOrd="0" destOrd="0" presId="urn:microsoft.com/office/officeart/2008/layout/VerticalAccentList"/>
    <dgm:cxn modelId="{BE20504D-CD08-430E-8033-590BEDD96F46}" srcId="{27F6DAB1-4513-47C2-AA45-92F10F6871F1}" destId="{A6E15AE7-AA63-445A-9A28-6A7243B9331C}" srcOrd="1" destOrd="0" parTransId="{E04D6B69-16A2-42A0-88A7-8A243E711FF5}" sibTransId="{17ECAEE9-FE9A-438B-83EC-1438570DE84D}"/>
    <dgm:cxn modelId="{243C8071-7E33-4760-930F-1031B985C660}" srcId="{F80D0243-5827-4C74-BF54-75AA23FAE0F7}" destId="{0CF3D6FA-E215-49A3-9A46-D8D992AD7ED3}" srcOrd="0" destOrd="0" parTransId="{FD74CA0B-201A-49B1-8B21-BC6EA78904CA}" sibTransId="{406C3C44-74B0-4FDB-9FC4-74567FB5D501}"/>
    <dgm:cxn modelId="{CC01D553-AEF7-4C84-8E8D-E85C47EA76B0}" type="presOf" srcId="{BC6C2CBA-5F5C-4EF0-B40F-2CB19576C7E1}" destId="{D384AFEF-4D46-4B61-8A7A-F8AE31BC669F}" srcOrd="0" destOrd="0" presId="urn:microsoft.com/office/officeart/2008/layout/VerticalAccentList"/>
    <dgm:cxn modelId="{BAD1D058-66A0-4D11-85F5-F7100C1DDA83}" type="presOf" srcId="{69DEB8B8-D0BB-4DF3-BBD1-5B187C85AF08}" destId="{25419B98-27CC-4E7E-A5BE-809E119CD0D6}" srcOrd="0" destOrd="0" presId="urn:microsoft.com/office/officeart/2008/layout/VerticalAccentList"/>
    <dgm:cxn modelId="{45013BAE-15DB-4826-B9CE-2F8F0AE77DD4}" srcId="{018F83A8-6074-48FE-83E2-EF353B5209C9}" destId="{CAB24D78-03F6-4A01-AF37-4D3A1DFDCEA7}" srcOrd="0" destOrd="0" parTransId="{A72532B4-9225-4BC6-B97C-1F8BC1BF6416}" sibTransId="{E38B5EAC-4E6C-44AC-8967-F6B69F6DD707}"/>
    <dgm:cxn modelId="{1F8B09B0-1711-4FED-8110-CE012BE34528}" srcId="{27F6DAB1-4513-47C2-AA45-92F10F6871F1}" destId="{69DEB8B8-D0BB-4DF3-BBD1-5B187C85AF08}" srcOrd="3" destOrd="0" parTransId="{162C19E2-B7EE-4AD0-8C90-D2E98845EEFF}" sibTransId="{C6D6DF58-9FE3-42B9-9543-C3BAD86800A5}"/>
    <dgm:cxn modelId="{D0392AC1-A9C4-4A6B-B1B3-749CB2BBDE31}" srcId="{69DEB8B8-D0BB-4DF3-BBD1-5B187C85AF08}" destId="{BC6C2CBA-5F5C-4EF0-B40F-2CB19576C7E1}" srcOrd="0" destOrd="0" parTransId="{10BBE23C-3658-4EBB-BBBD-8FB56D471131}" sibTransId="{78FAE67F-E1D8-4523-8C87-4DCBFA37528F}"/>
    <dgm:cxn modelId="{F94C48D5-9CC5-4A47-9CB4-B8A7AF642F77}" type="presOf" srcId="{0CF3D6FA-E215-49A3-9A46-D8D992AD7ED3}" destId="{5396B04B-13F4-425E-B8C9-943E3EE652BC}" srcOrd="0" destOrd="0" presId="urn:microsoft.com/office/officeart/2008/layout/VerticalAccentList"/>
    <dgm:cxn modelId="{836377D6-CECF-45C1-9972-AFF9CF1789AA}" type="presOf" srcId="{F80D0243-5827-4C74-BF54-75AA23FAE0F7}" destId="{6EFDFBD8-ADC0-4162-A5B9-563CC734D306}" srcOrd="0" destOrd="0" presId="urn:microsoft.com/office/officeart/2008/layout/VerticalAccentList"/>
    <dgm:cxn modelId="{EDE3D7F8-912B-44D6-BA50-2191FA109392}" srcId="{27F6DAB1-4513-47C2-AA45-92F10F6871F1}" destId="{F80D0243-5827-4C74-BF54-75AA23FAE0F7}" srcOrd="0" destOrd="0" parTransId="{72EF3F0F-EFC7-488E-90AA-118C53136529}" sibTransId="{198A084E-B632-4298-B428-D7916C636D16}"/>
    <dgm:cxn modelId="{15346597-74D3-4A12-BEC6-354387735416}" type="presParOf" srcId="{1C260262-3D6E-4F8E-AB34-4F07C17C7BED}" destId="{AFAFC5D6-DEBF-49BA-AB4A-934D2A18E39F}" srcOrd="0" destOrd="0" presId="urn:microsoft.com/office/officeart/2008/layout/VerticalAccentList"/>
    <dgm:cxn modelId="{4CE32E69-5D21-4A61-9A51-EE6116E958BE}" type="presParOf" srcId="{AFAFC5D6-DEBF-49BA-AB4A-934D2A18E39F}" destId="{6EFDFBD8-ADC0-4162-A5B9-563CC734D306}" srcOrd="0" destOrd="0" presId="urn:microsoft.com/office/officeart/2008/layout/VerticalAccentList"/>
    <dgm:cxn modelId="{9111AF97-AB4A-4254-84C0-E6231DCF6BAE}" type="presParOf" srcId="{1C260262-3D6E-4F8E-AB34-4F07C17C7BED}" destId="{BD533032-2409-47EB-878F-D11176726593}" srcOrd="1" destOrd="0" presId="urn:microsoft.com/office/officeart/2008/layout/VerticalAccentList"/>
    <dgm:cxn modelId="{59F52CDD-BED5-41B7-8805-408D240BAE19}" type="presParOf" srcId="{BD533032-2409-47EB-878F-D11176726593}" destId="{32B9600A-04F6-4B43-968C-5C383C1A96B9}" srcOrd="0" destOrd="0" presId="urn:microsoft.com/office/officeart/2008/layout/VerticalAccentList"/>
    <dgm:cxn modelId="{6C460932-0DFF-42A4-BA3A-6D005B7D1613}" type="presParOf" srcId="{BD533032-2409-47EB-878F-D11176726593}" destId="{C51C4183-BB9B-4F0D-BFB9-45D34AEE3A06}" srcOrd="1" destOrd="0" presId="urn:microsoft.com/office/officeart/2008/layout/VerticalAccentList"/>
    <dgm:cxn modelId="{6798B049-F624-4736-AF71-4CE249B15A68}" type="presParOf" srcId="{BD533032-2409-47EB-878F-D11176726593}" destId="{27A1B2EE-7471-40FF-9EC3-45E531432C5F}" srcOrd="2" destOrd="0" presId="urn:microsoft.com/office/officeart/2008/layout/VerticalAccentList"/>
    <dgm:cxn modelId="{6DDF1F19-23D4-43C0-853D-1A2C934FDDD7}" type="presParOf" srcId="{BD533032-2409-47EB-878F-D11176726593}" destId="{533AA0AD-9BA8-480C-A97B-2B414A1B13C0}" srcOrd="3" destOrd="0" presId="urn:microsoft.com/office/officeart/2008/layout/VerticalAccentList"/>
    <dgm:cxn modelId="{36A4EB6E-716D-4522-A61A-85FCD8EE7E5C}" type="presParOf" srcId="{BD533032-2409-47EB-878F-D11176726593}" destId="{9CE7CD6C-46E4-41F9-82AC-65FA95C4A13B}" srcOrd="4" destOrd="0" presId="urn:microsoft.com/office/officeart/2008/layout/VerticalAccentList"/>
    <dgm:cxn modelId="{40E45A2C-3FF1-4BF8-921F-E6B99BD5404F}" type="presParOf" srcId="{BD533032-2409-47EB-878F-D11176726593}" destId="{EF810E33-6BAF-46B0-A3FF-4ED30E7F51B5}" srcOrd="5" destOrd="0" presId="urn:microsoft.com/office/officeart/2008/layout/VerticalAccentList"/>
    <dgm:cxn modelId="{F255CFAD-3AAA-4F81-B1D5-C988658C0ACA}" type="presParOf" srcId="{BD533032-2409-47EB-878F-D11176726593}" destId="{F4B44693-5E73-4491-8C67-02992ABEAB32}" srcOrd="6" destOrd="0" presId="urn:microsoft.com/office/officeart/2008/layout/VerticalAccentList"/>
    <dgm:cxn modelId="{B79E9660-BB89-448A-BBBE-D14803B86868}" type="presParOf" srcId="{BD533032-2409-47EB-878F-D11176726593}" destId="{5396B04B-13F4-425E-B8C9-943E3EE652BC}" srcOrd="7" destOrd="0" presId="urn:microsoft.com/office/officeart/2008/layout/VerticalAccentList"/>
    <dgm:cxn modelId="{CCDA489A-9E37-4048-A75F-7DCACFC18C54}" type="presParOf" srcId="{1C260262-3D6E-4F8E-AB34-4F07C17C7BED}" destId="{08951EBC-07A2-44E6-9BE9-5D688772979E}" srcOrd="2" destOrd="0" presId="urn:microsoft.com/office/officeart/2008/layout/VerticalAccentList"/>
    <dgm:cxn modelId="{DF72D2AA-5862-4FD1-A15A-2A4D4922567D}" type="presParOf" srcId="{1C260262-3D6E-4F8E-AB34-4F07C17C7BED}" destId="{98A78CCC-92D5-4B68-B231-AC43FAE662C7}" srcOrd="3" destOrd="0" presId="urn:microsoft.com/office/officeart/2008/layout/VerticalAccentList"/>
    <dgm:cxn modelId="{DEF7BA0E-B6E0-4C90-889D-69CE5558885E}" type="presParOf" srcId="{98A78CCC-92D5-4B68-B231-AC43FAE662C7}" destId="{11E7D7DA-F612-457B-9D3E-2E15CE363332}" srcOrd="0" destOrd="0" presId="urn:microsoft.com/office/officeart/2008/layout/VerticalAccentList"/>
    <dgm:cxn modelId="{90218DA6-8E21-41A0-AAC4-56149FE626E6}" type="presParOf" srcId="{1C260262-3D6E-4F8E-AB34-4F07C17C7BED}" destId="{18F6AC76-77F0-40F0-B228-F009E06666FF}" srcOrd="4" destOrd="0" presId="urn:microsoft.com/office/officeart/2008/layout/VerticalAccentList"/>
    <dgm:cxn modelId="{CC47A2C2-910B-4A65-8D45-5B1C4035C4E9}" type="presParOf" srcId="{18F6AC76-77F0-40F0-B228-F009E06666FF}" destId="{2C75D05C-1828-4133-96CE-15687669E3B7}" srcOrd="0" destOrd="0" presId="urn:microsoft.com/office/officeart/2008/layout/VerticalAccentList"/>
    <dgm:cxn modelId="{2EFE31B7-B80A-411A-BF8C-7475CD94C186}" type="presParOf" srcId="{18F6AC76-77F0-40F0-B228-F009E06666FF}" destId="{9FC7BC60-DF1D-41DF-A17A-0E5499F7D5ED}" srcOrd="1" destOrd="0" presId="urn:microsoft.com/office/officeart/2008/layout/VerticalAccentList"/>
    <dgm:cxn modelId="{E7CA3AA5-3DD2-4409-BBEB-1C92EC44731E}" type="presParOf" srcId="{18F6AC76-77F0-40F0-B228-F009E06666FF}" destId="{62FEBD9E-1F3A-4B61-9311-59AAC94CE7E8}" srcOrd="2" destOrd="0" presId="urn:microsoft.com/office/officeart/2008/layout/VerticalAccentList"/>
    <dgm:cxn modelId="{E8EBDF9F-0FA1-43AF-B979-8C46C8FF3C5A}" type="presParOf" srcId="{18F6AC76-77F0-40F0-B228-F009E06666FF}" destId="{AEDAEFC2-56C4-476B-8C76-0032CBAE3A0E}" srcOrd="3" destOrd="0" presId="urn:microsoft.com/office/officeart/2008/layout/VerticalAccentList"/>
    <dgm:cxn modelId="{35954F07-ED1E-4218-9E4D-5629F6B9AAE9}" type="presParOf" srcId="{18F6AC76-77F0-40F0-B228-F009E06666FF}" destId="{57877D04-D311-468B-94C4-044D97BDC99A}" srcOrd="4" destOrd="0" presId="urn:microsoft.com/office/officeart/2008/layout/VerticalAccentList"/>
    <dgm:cxn modelId="{45DB79F9-781A-4CF4-8F45-A5614314D606}" type="presParOf" srcId="{18F6AC76-77F0-40F0-B228-F009E06666FF}" destId="{F6F38EED-FD8C-4D83-BDA4-752CEFF5C343}" srcOrd="5" destOrd="0" presId="urn:microsoft.com/office/officeart/2008/layout/VerticalAccentList"/>
    <dgm:cxn modelId="{FD57A922-4DD0-43E8-9D4A-E0601591A844}" type="presParOf" srcId="{18F6AC76-77F0-40F0-B228-F009E06666FF}" destId="{B469DEEA-D766-49BB-B710-8B2FF77DDFAD}" srcOrd="6" destOrd="0" presId="urn:microsoft.com/office/officeart/2008/layout/VerticalAccentList"/>
    <dgm:cxn modelId="{6001F9C0-422F-4D3B-9FCC-D159ECA281FD}" type="presParOf" srcId="{18F6AC76-77F0-40F0-B228-F009E06666FF}" destId="{596F0D7F-0AC2-4E96-A2E6-F620A10F8EEB}" srcOrd="7" destOrd="0" presId="urn:microsoft.com/office/officeart/2008/layout/VerticalAccentList"/>
    <dgm:cxn modelId="{AC047C9B-0C07-4BF4-AAD7-9C3E34F26E74}" type="presParOf" srcId="{1C260262-3D6E-4F8E-AB34-4F07C17C7BED}" destId="{02494EC5-2C8E-4262-BCF7-BAF7DCA9CB96}" srcOrd="5" destOrd="0" presId="urn:microsoft.com/office/officeart/2008/layout/VerticalAccentList"/>
    <dgm:cxn modelId="{1CF822ED-4D1E-4434-AF66-B6B35EF24A41}" type="presParOf" srcId="{1C260262-3D6E-4F8E-AB34-4F07C17C7BED}" destId="{B1EBF925-07EF-4872-89B2-8F19774D1D8D}" srcOrd="6" destOrd="0" presId="urn:microsoft.com/office/officeart/2008/layout/VerticalAccentList"/>
    <dgm:cxn modelId="{203B132E-0C82-4F6A-A9E2-89EFDDC7FCD4}" type="presParOf" srcId="{B1EBF925-07EF-4872-89B2-8F19774D1D8D}" destId="{DF0BE24F-DA41-4B81-B77C-4B1C3EEFA4F7}" srcOrd="0" destOrd="0" presId="urn:microsoft.com/office/officeart/2008/layout/VerticalAccentList"/>
    <dgm:cxn modelId="{5C3CD85B-F783-452E-96B8-64A8717D6692}" type="presParOf" srcId="{1C260262-3D6E-4F8E-AB34-4F07C17C7BED}" destId="{5B3F9037-BBC1-4C3B-ABE2-2DC0CED8D631}" srcOrd="7" destOrd="0" presId="urn:microsoft.com/office/officeart/2008/layout/VerticalAccentList"/>
    <dgm:cxn modelId="{9CB6A1F5-BA20-4255-8FA5-C6FF758CE398}" type="presParOf" srcId="{5B3F9037-BBC1-4C3B-ABE2-2DC0CED8D631}" destId="{4668147F-9764-49B9-ADCD-605795D9D25A}" srcOrd="0" destOrd="0" presId="urn:microsoft.com/office/officeart/2008/layout/VerticalAccentList"/>
    <dgm:cxn modelId="{9DC4340E-CE93-495D-BD62-9F41E897AFAF}" type="presParOf" srcId="{5B3F9037-BBC1-4C3B-ABE2-2DC0CED8D631}" destId="{8EA5FEB1-8A5B-4864-9392-26F1DB8FBEE2}" srcOrd="1" destOrd="0" presId="urn:microsoft.com/office/officeart/2008/layout/VerticalAccentList"/>
    <dgm:cxn modelId="{B5EA2399-EA50-4CC3-B4A5-2049D0F8602B}" type="presParOf" srcId="{5B3F9037-BBC1-4C3B-ABE2-2DC0CED8D631}" destId="{910F0EB0-8471-4CB1-968F-BA2E3889AD23}" srcOrd="2" destOrd="0" presId="urn:microsoft.com/office/officeart/2008/layout/VerticalAccentList"/>
    <dgm:cxn modelId="{88877DB1-AC56-475A-AF0B-FBDEB0F6DBE1}" type="presParOf" srcId="{5B3F9037-BBC1-4C3B-ABE2-2DC0CED8D631}" destId="{89A316BF-CB78-4B26-9197-549248625D4D}" srcOrd="3" destOrd="0" presId="urn:microsoft.com/office/officeart/2008/layout/VerticalAccentList"/>
    <dgm:cxn modelId="{39D8CCB0-86F1-4BAD-B89D-0CED59A55E0B}" type="presParOf" srcId="{5B3F9037-BBC1-4C3B-ABE2-2DC0CED8D631}" destId="{A161C1E6-D307-4CD4-9FC5-56AE0157EA4B}" srcOrd="4" destOrd="0" presId="urn:microsoft.com/office/officeart/2008/layout/VerticalAccentList"/>
    <dgm:cxn modelId="{5CAC90E0-2CA0-4114-9FA5-3DD7F40213B7}" type="presParOf" srcId="{5B3F9037-BBC1-4C3B-ABE2-2DC0CED8D631}" destId="{EFAC19C5-73C6-4F1D-A851-743DFD499B41}" srcOrd="5" destOrd="0" presId="urn:microsoft.com/office/officeart/2008/layout/VerticalAccentList"/>
    <dgm:cxn modelId="{D0B11667-5357-40FC-9C26-544FC5EBF09F}" type="presParOf" srcId="{5B3F9037-BBC1-4C3B-ABE2-2DC0CED8D631}" destId="{1A7EA4A8-55A1-47E4-B8FB-3B2B2A3BF937}" srcOrd="6" destOrd="0" presId="urn:microsoft.com/office/officeart/2008/layout/VerticalAccentList"/>
    <dgm:cxn modelId="{91EC72A4-2760-4D32-B2FE-3F1C46944308}" type="presParOf" srcId="{5B3F9037-BBC1-4C3B-ABE2-2DC0CED8D631}" destId="{CA0D54F4-F029-4017-AE36-5D7D3E462870}" srcOrd="7" destOrd="0" presId="urn:microsoft.com/office/officeart/2008/layout/VerticalAccentList"/>
    <dgm:cxn modelId="{B40EC7F8-AE43-4CB0-852C-8DA313CEB981}" type="presParOf" srcId="{1C260262-3D6E-4F8E-AB34-4F07C17C7BED}" destId="{5A0EB994-574B-40E6-A2CD-5EB504685FAE}" srcOrd="8" destOrd="0" presId="urn:microsoft.com/office/officeart/2008/layout/VerticalAccentList"/>
    <dgm:cxn modelId="{8E3DCE90-5387-4C60-8F21-AAC02919AD05}" type="presParOf" srcId="{1C260262-3D6E-4F8E-AB34-4F07C17C7BED}" destId="{3CCDDB23-39E2-4678-8C97-58A212B46E50}" srcOrd="9" destOrd="0" presId="urn:microsoft.com/office/officeart/2008/layout/VerticalAccentList"/>
    <dgm:cxn modelId="{424B0170-6D13-4D51-9026-C2B8091A3182}" type="presParOf" srcId="{3CCDDB23-39E2-4678-8C97-58A212B46E50}" destId="{25419B98-27CC-4E7E-A5BE-809E119CD0D6}" srcOrd="0" destOrd="0" presId="urn:microsoft.com/office/officeart/2008/layout/VerticalAccentList"/>
    <dgm:cxn modelId="{8A4C2FBB-7815-4A12-90F2-7D74A1A4902C}" type="presParOf" srcId="{1C260262-3D6E-4F8E-AB34-4F07C17C7BED}" destId="{76F9A70F-BE7D-49FA-99A2-27CB57B34791}" srcOrd="10" destOrd="0" presId="urn:microsoft.com/office/officeart/2008/layout/VerticalAccentList"/>
    <dgm:cxn modelId="{11AF32BE-8C3F-4CB2-9432-C7ADE23E2379}" type="presParOf" srcId="{76F9A70F-BE7D-49FA-99A2-27CB57B34791}" destId="{65C3034E-8675-44A2-A812-E95BECC4FDBF}" srcOrd="0" destOrd="0" presId="urn:microsoft.com/office/officeart/2008/layout/VerticalAccentList"/>
    <dgm:cxn modelId="{CE35B2CE-7936-4CD1-837B-2901D88B31F8}" type="presParOf" srcId="{76F9A70F-BE7D-49FA-99A2-27CB57B34791}" destId="{095F1AC1-2867-47F4-A837-B6E5F802BCB9}" srcOrd="1" destOrd="0" presId="urn:microsoft.com/office/officeart/2008/layout/VerticalAccentList"/>
    <dgm:cxn modelId="{3C95D75F-3802-4A6F-9395-2F543814749E}" type="presParOf" srcId="{76F9A70F-BE7D-49FA-99A2-27CB57B34791}" destId="{0DA052E3-D05C-4CE3-95F8-EDC0CADEDA50}" srcOrd="2" destOrd="0" presId="urn:microsoft.com/office/officeart/2008/layout/VerticalAccentList"/>
    <dgm:cxn modelId="{695E12B1-C721-4957-8EE4-A2B6C012DE0B}" type="presParOf" srcId="{76F9A70F-BE7D-49FA-99A2-27CB57B34791}" destId="{70A08B42-0C33-489E-9ABB-C7125B8D4A61}" srcOrd="3" destOrd="0" presId="urn:microsoft.com/office/officeart/2008/layout/VerticalAccentList"/>
    <dgm:cxn modelId="{164EF5D7-CCE3-49E2-A294-9849EA90DA87}" type="presParOf" srcId="{76F9A70F-BE7D-49FA-99A2-27CB57B34791}" destId="{B0B1FF9F-C949-4788-AEFA-31365DC0AC06}" srcOrd="4" destOrd="0" presId="urn:microsoft.com/office/officeart/2008/layout/VerticalAccentList"/>
    <dgm:cxn modelId="{F649FCBB-C3CC-4BD1-A1B7-B19E12DC65BD}" type="presParOf" srcId="{76F9A70F-BE7D-49FA-99A2-27CB57B34791}" destId="{D89720DD-EF0B-4742-B0EB-C43731BA5E3F}" srcOrd="5" destOrd="0" presId="urn:microsoft.com/office/officeart/2008/layout/VerticalAccentList"/>
    <dgm:cxn modelId="{D281F0A3-9FD8-440A-A0DE-550B7CB8AD2D}" type="presParOf" srcId="{76F9A70F-BE7D-49FA-99A2-27CB57B34791}" destId="{429C6443-9A41-4F08-8DFE-EEC33744C676}" srcOrd="6" destOrd="0" presId="urn:microsoft.com/office/officeart/2008/layout/VerticalAccentList"/>
    <dgm:cxn modelId="{E0F6D4E6-1D4D-4AC1-8313-87B16CB0CB35}" type="presParOf" srcId="{76F9A70F-BE7D-49FA-99A2-27CB57B34791}" destId="{D384AFEF-4D46-4B61-8A7A-F8AE31BC669F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97401C-3EF6-4549-B41B-7040E12129E0}" type="doc">
      <dgm:prSet loTypeId="urn:microsoft.com/office/officeart/2005/8/layout/lProcess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4AEA7289-DF1D-4D22-8EEE-F7EB0770390C}">
      <dgm:prSet phldrT="[Text]" custT="1"/>
      <dgm:spPr/>
      <dgm:t>
        <a:bodyPr/>
        <a:lstStyle/>
        <a:p>
          <a:r>
            <a:rPr lang="en-IN" sz="4800" b="1" dirty="0"/>
            <a:t>Modern Tools</a:t>
          </a:r>
        </a:p>
      </dgm:t>
    </dgm:pt>
    <dgm:pt modelId="{233BA0C7-0A3C-42B1-9A7C-7657C4D18789}" type="parTrans" cxnId="{F555D635-181D-4B9F-86B3-FE24C621D892}">
      <dgm:prSet/>
      <dgm:spPr/>
      <dgm:t>
        <a:bodyPr/>
        <a:lstStyle/>
        <a:p>
          <a:endParaRPr lang="en-IN"/>
        </a:p>
      </dgm:t>
    </dgm:pt>
    <dgm:pt modelId="{D80649E3-1194-46D2-AE03-8DBE1DECC328}" type="sibTrans" cxnId="{F555D635-181D-4B9F-86B3-FE24C621D892}">
      <dgm:prSet/>
      <dgm:spPr/>
      <dgm:t>
        <a:bodyPr/>
        <a:lstStyle/>
        <a:p>
          <a:endParaRPr lang="en-IN"/>
        </a:p>
      </dgm:t>
    </dgm:pt>
    <dgm:pt modelId="{95694BEC-11AD-4202-AE6F-9DBEE1A97391}">
      <dgm:prSet phldrT="[Text]"/>
      <dgm:spPr/>
      <dgm:t>
        <a:bodyPr/>
        <a:lstStyle/>
        <a:p>
          <a:r>
            <a:rPr lang="en-IN" dirty="0"/>
            <a:t>Flask for backend</a:t>
          </a:r>
        </a:p>
      </dgm:t>
    </dgm:pt>
    <dgm:pt modelId="{BB9F7362-90F7-4CDA-9351-7C8137FE3056}" type="parTrans" cxnId="{D0FC9062-D041-4FA0-B4EE-356786110560}">
      <dgm:prSet/>
      <dgm:spPr/>
      <dgm:t>
        <a:bodyPr/>
        <a:lstStyle/>
        <a:p>
          <a:endParaRPr lang="en-IN"/>
        </a:p>
      </dgm:t>
    </dgm:pt>
    <dgm:pt modelId="{B6C6EB63-86EE-452A-A72D-88B35693FF3C}" type="sibTrans" cxnId="{D0FC9062-D041-4FA0-B4EE-356786110560}">
      <dgm:prSet/>
      <dgm:spPr/>
      <dgm:t>
        <a:bodyPr/>
        <a:lstStyle/>
        <a:p>
          <a:endParaRPr lang="en-IN"/>
        </a:p>
      </dgm:t>
    </dgm:pt>
    <dgm:pt modelId="{929C9E38-FCF7-41EF-B488-E7A63FE96B5E}">
      <dgm:prSet phldrT="[Text]"/>
      <dgm:spPr/>
      <dgm:t>
        <a:bodyPr/>
        <a:lstStyle/>
        <a:p>
          <a:r>
            <a:rPr lang="nb-NO" dirty="0"/>
            <a:t>Power BI for data storytelling</a:t>
          </a:r>
          <a:endParaRPr lang="en-IN" dirty="0"/>
        </a:p>
      </dgm:t>
    </dgm:pt>
    <dgm:pt modelId="{2DCCB0C7-56B6-4FA6-AD16-5BA3A02CE366}" type="parTrans" cxnId="{7649A73D-FC04-4070-99BB-1536605083FF}">
      <dgm:prSet/>
      <dgm:spPr/>
      <dgm:t>
        <a:bodyPr/>
        <a:lstStyle/>
        <a:p>
          <a:endParaRPr lang="en-IN"/>
        </a:p>
      </dgm:t>
    </dgm:pt>
    <dgm:pt modelId="{5187802E-296B-4EE8-9B4D-AA3F9FCA0F01}" type="sibTrans" cxnId="{7649A73D-FC04-4070-99BB-1536605083FF}">
      <dgm:prSet/>
      <dgm:spPr/>
      <dgm:t>
        <a:bodyPr/>
        <a:lstStyle/>
        <a:p>
          <a:endParaRPr lang="en-IN"/>
        </a:p>
      </dgm:t>
    </dgm:pt>
    <dgm:pt modelId="{676DA846-2E16-49ED-92A1-794FE28C18BA}">
      <dgm:prSet phldrT="[Text]" custT="1"/>
      <dgm:spPr/>
      <dgm:t>
        <a:bodyPr/>
        <a:lstStyle/>
        <a:p>
          <a:r>
            <a:rPr lang="en-IN" sz="4800" b="1" dirty="0"/>
            <a:t>Applications</a:t>
          </a:r>
          <a:endParaRPr lang="en-IN" sz="6000" b="1" dirty="0"/>
        </a:p>
      </dgm:t>
    </dgm:pt>
    <dgm:pt modelId="{AD151B75-4EB0-445A-B7F8-A015FE1A4B2F}" type="parTrans" cxnId="{D6D445AE-2B50-42EA-88A5-4226112D187C}">
      <dgm:prSet/>
      <dgm:spPr/>
      <dgm:t>
        <a:bodyPr/>
        <a:lstStyle/>
        <a:p>
          <a:endParaRPr lang="en-IN"/>
        </a:p>
      </dgm:t>
    </dgm:pt>
    <dgm:pt modelId="{4300692E-2910-486B-BBFA-AAE8B1E86AEE}" type="sibTrans" cxnId="{D6D445AE-2B50-42EA-88A5-4226112D187C}">
      <dgm:prSet/>
      <dgm:spPr/>
      <dgm:t>
        <a:bodyPr/>
        <a:lstStyle/>
        <a:p>
          <a:endParaRPr lang="en-IN"/>
        </a:p>
      </dgm:t>
    </dgm:pt>
    <dgm:pt modelId="{8B815FD7-BFDA-4D02-A587-C20289F17DAB}">
      <dgm:prSet phldrT="[Text]"/>
      <dgm:spPr/>
      <dgm:t>
        <a:bodyPr/>
        <a:lstStyle/>
        <a:p>
          <a:r>
            <a:rPr lang="en-IN" dirty="0"/>
            <a:t>Traffic surveillance systems</a:t>
          </a:r>
        </a:p>
      </dgm:t>
    </dgm:pt>
    <dgm:pt modelId="{87D4B7FC-6A02-44D3-8025-F8B368543674}" type="parTrans" cxnId="{62CBFB6B-C0D7-446C-8A64-801EE4C6AFD8}">
      <dgm:prSet/>
      <dgm:spPr/>
      <dgm:t>
        <a:bodyPr/>
        <a:lstStyle/>
        <a:p>
          <a:endParaRPr lang="en-IN"/>
        </a:p>
      </dgm:t>
    </dgm:pt>
    <dgm:pt modelId="{DDE6DBDE-D8BF-4D1A-A928-A7F465CC96ED}" type="sibTrans" cxnId="{62CBFB6B-C0D7-446C-8A64-801EE4C6AFD8}">
      <dgm:prSet/>
      <dgm:spPr/>
      <dgm:t>
        <a:bodyPr/>
        <a:lstStyle/>
        <a:p>
          <a:endParaRPr lang="en-IN"/>
        </a:p>
      </dgm:t>
    </dgm:pt>
    <dgm:pt modelId="{0110B537-1EA7-431F-8EB9-227B73D5157B}">
      <dgm:prSet phldrT="[Text]"/>
      <dgm:spPr/>
      <dgm:t>
        <a:bodyPr/>
        <a:lstStyle/>
        <a:p>
          <a:r>
            <a:rPr lang="en-IN" dirty="0"/>
            <a:t>Urban safety policy design</a:t>
          </a:r>
        </a:p>
      </dgm:t>
    </dgm:pt>
    <dgm:pt modelId="{415030AA-7D0C-43CC-B092-ACA31B707E67}" type="parTrans" cxnId="{11CAF93D-BF6E-42FF-AA7E-993264091C75}">
      <dgm:prSet/>
      <dgm:spPr/>
      <dgm:t>
        <a:bodyPr/>
        <a:lstStyle/>
        <a:p>
          <a:endParaRPr lang="en-IN"/>
        </a:p>
      </dgm:t>
    </dgm:pt>
    <dgm:pt modelId="{4CD3DC1C-9AEE-4B5C-8593-ACF64550C907}" type="sibTrans" cxnId="{11CAF93D-BF6E-42FF-AA7E-993264091C75}">
      <dgm:prSet/>
      <dgm:spPr/>
      <dgm:t>
        <a:bodyPr/>
        <a:lstStyle/>
        <a:p>
          <a:endParaRPr lang="en-IN"/>
        </a:p>
      </dgm:t>
    </dgm:pt>
    <dgm:pt modelId="{DA11C247-8BC3-4415-8847-A156FD8D64E4}">
      <dgm:prSet phldrT="[Text]"/>
      <dgm:spPr/>
      <dgm:t>
        <a:bodyPr/>
        <a:lstStyle/>
        <a:p>
          <a:r>
            <a:rPr lang="en-IN" dirty="0"/>
            <a:t>Real-time vehicle monitoring</a:t>
          </a:r>
        </a:p>
      </dgm:t>
    </dgm:pt>
    <dgm:pt modelId="{65847E49-5124-4635-975B-3D2A0B346BE4}" type="parTrans" cxnId="{81584828-C948-44DE-9832-C99DCE6B3A98}">
      <dgm:prSet/>
      <dgm:spPr/>
      <dgm:t>
        <a:bodyPr/>
        <a:lstStyle/>
        <a:p>
          <a:endParaRPr lang="en-IN"/>
        </a:p>
      </dgm:t>
    </dgm:pt>
    <dgm:pt modelId="{FD03A834-026B-41A3-A6B3-02EB85158537}" type="sibTrans" cxnId="{81584828-C948-44DE-9832-C99DCE6B3A98}">
      <dgm:prSet/>
      <dgm:spPr/>
      <dgm:t>
        <a:bodyPr/>
        <a:lstStyle/>
        <a:p>
          <a:endParaRPr lang="en-IN"/>
        </a:p>
      </dgm:t>
    </dgm:pt>
    <dgm:pt modelId="{1584E89D-9A5C-4B82-997A-0A35D3BDA97F}">
      <dgm:prSet phldrT="[Text]"/>
      <dgm:spPr/>
      <dgm:t>
        <a:bodyPr/>
        <a:lstStyle/>
        <a:p>
          <a:r>
            <a:rPr lang="en-IN" dirty="0"/>
            <a:t>Pickle for model persistence</a:t>
          </a:r>
        </a:p>
      </dgm:t>
    </dgm:pt>
    <dgm:pt modelId="{FEDEF2D8-ED67-402A-9698-0CEB7AE07F7D}" type="parTrans" cxnId="{70401519-2064-466A-B311-04464019EE02}">
      <dgm:prSet/>
      <dgm:spPr/>
      <dgm:t>
        <a:bodyPr/>
        <a:lstStyle/>
        <a:p>
          <a:endParaRPr lang="en-IN"/>
        </a:p>
      </dgm:t>
    </dgm:pt>
    <dgm:pt modelId="{53FD0A3D-3D42-41BD-8BAF-9D78CEB11F0E}" type="sibTrans" cxnId="{70401519-2064-466A-B311-04464019EE02}">
      <dgm:prSet/>
      <dgm:spPr/>
      <dgm:t>
        <a:bodyPr/>
        <a:lstStyle/>
        <a:p>
          <a:endParaRPr lang="en-IN"/>
        </a:p>
      </dgm:t>
    </dgm:pt>
    <dgm:pt modelId="{323F1B27-7229-417D-8CB8-7BDF580FC8AC}" type="pres">
      <dgm:prSet presAssocID="{1797401C-3EF6-4549-B41B-7040E12129E0}" presName="theList" presStyleCnt="0">
        <dgm:presLayoutVars>
          <dgm:dir/>
          <dgm:animLvl val="lvl"/>
          <dgm:resizeHandles val="exact"/>
        </dgm:presLayoutVars>
      </dgm:prSet>
      <dgm:spPr/>
    </dgm:pt>
    <dgm:pt modelId="{A7AB8F62-3951-4AC7-9F59-331713B09F70}" type="pres">
      <dgm:prSet presAssocID="{4AEA7289-DF1D-4D22-8EEE-F7EB0770390C}" presName="compNode" presStyleCnt="0"/>
      <dgm:spPr/>
    </dgm:pt>
    <dgm:pt modelId="{2F274E16-E589-4770-A85E-1F17383F64B5}" type="pres">
      <dgm:prSet presAssocID="{4AEA7289-DF1D-4D22-8EEE-F7EB0770390C}" presName="aNode" presStyleLbl="bgShp" presStyleIdx="0" presStyleCnt="2"/>
      <dgm:spPr/>
    </dgm:pt>
    <dgm:pt modelId="{06FEF4D1-7FE2-4C5D-B5A6-9936BAAAB61A}" type="pres">
      <dgm:prSet presAssocID="{4AEA7289-DF1D-4D22-8EEE-F7EB0770390C}" presName="textNode" presStyleLbl="bgShp" presStyleIdx="0" presStyleCnt="2"/>
      <dgm:spPr/>
    </dgm:pt>
    <dgm:pt modelId="{A6E4DFCD-AAAF-4011-85EF-536D9984D83E}" type="pres">
      <dgm:prSet presAssocID="{4AEA7289-DF1D-4D22-8EEE-F7EB0770390C}" presName="compChildNode" presStyleCnt="0"/>
      <dgm:spPr/>
    </dgm:pt>
    <dgm:pt modelId="{8EE6681A-A299-4E50-BFCA-FE95C5F52BAC}" type="pres">
      <dgm:prSet presAssocID="{4AEA7289-DF1D-4D22-8EEE-F7EB0770390C}" presName="theInnerList" presStyleCnt="0"/>
      <dgm:spPr/>
    </dgm:pt>
    <dgm:pt modelId="{8512AEA7-C963-4B67-A31B-219BD78A3698}" type="pres">
      <dgm:prSet presAssocID="{95694BEC-11AD-4202-AE6F-9DBEE1A97391}" presName="childNode" presStyleLbl="node1" presStyleIdx="0" presStyleCnt="6">
        <dgm:presLayoutVars>
          <dgm:bulletEnabled val="1"/>
        </dgm:presLayoutVars>
      </dgm:prSet>
      <dgm:spPr/>
    </dgm:pt>
    <dgm:pt modelId="{BB82548D-4690-4670-B6D7-F4A31CC448B0}" type="pres">
      <dgm:prSet presAssocID="{95694BEC-11AD-4202-AE6F-9DBEE1A97391}" presName="aSpace2" presStyleCnt="0"/>
      <dgm:spPr/>
    </dgm:pt>
    <dgm:pt modelId="{C0C5A794-3F69-4DC7-B34E-85A15A5C917C}" type="pres">
      <dgm:prSet presAssocID="{929C9E38-FCF7-41EF-B488-E7A63FE96B5E}" presName="childNode" presStyleLbl="node1" presStyleIdx="1" presStyleCnt="6">
        <dgm:presLayoutVars>
          <dgm:bulletEnabled val="1"/>
        </dgm:presLayoutVars>
      </dgm:prSet>
      <dgm:spPr/>
    </dgm:pt>
    <dgm:pt modelId="{BFCD12F7-067F-422E-9A51-C828E88A06A7}" type="pres">
      <dgm:prSet presAssocID="{929C9E38-FCF7-41EF-B488-E7A63FE96B5E}" presName="aSpace2" presStyleCnt="0"/>
      <dgm:spPr/>
    </dgm:pt>
    <dgm:pt modelId="{CC7E8E85-9E72-4D6F-9F8B-A9F8BC3B558C}" type="pres">
      <dgm:prSet presAssocID="{1584E89D-9A5C-4B82-997A-0A35D3BDA97F}" presName="childNode" presStyleLbl="node1" presStyleIdx="2" presStyleCnt="6">
        <dgm:presLayoutVars>
          <dgm:bulletEnabled val="1"/>
        </dgm:presLayoutVars>
      </dgm:prSet>
      <dgm:spPr/>
    </dgm:pt>
    <dgm:pt modelId="{EE5C2282-87B5-475F-86B5-A670A05A69D7}" type="pres">
      <dgm:prSet presAssocID="{4AEA7289-DF1D-4D22-8EEE-F7EB0770390C}" presName="aSpace" presStyleCnt="0"/>
      <dgm:spPr/>
    </dgm:pt>
    <dgm:pt modelId="{C4DBE034-FA6C-48E3-B3D5-4528E7F28163}" type="pres">
      <dgm:prSet presAssocID="{676DA846-2E16-49ED-92A1-794FE28C18BA}" presName="compNode" presStyleCnt="0"/>
      <dgm:spPr/>
    </dgm:pt>
    <dgm:pt modelId="{3856ECD8-6BA7-4FAC-9708-90995982A6F8}" type="pres">
      <dgm:prSet presAssocID="{676DA846-2E16-49ED-92A1-794FE28C18BA}" presName="aNode" presStyleLbl="bgShp" presStyleIdx="1" presStyleCnt="2"/>
      <dgm:spPr/>
    </dgm:pt>
    <dgm:pt modelId="{DD5415F9-9D1D-42B0-BC3C-52BF9CFDD809}" type="pres">
      <dgm:prSet presAssocID="{676DA846-2E16-49ED-92A1-794FE28C18BA}" presName="textNode" presStyleLbl="bgShp" presStyleIdx="1" presStyleCnt="2"/>
      <dgm:spPr/>
    </dgm:pt>
    <dgm:pt modelId="{63E2D2F7-290E-4A96-9EA5-C8F81A8C371D}" type="pres">
      <dgm:prSet presAssocID="{676DA846-2E16-49ED-92A1-794FE28C18BA}" presName="compChildNode" presStyleCnt="0"/>
      <dgm:spPr/>
    </dgm:pt>
    <dgm:pt modelId="{0A880FF5-7E56-4D16-BE7C-767FAA3B917A}" type="pres">
      <dgm:prSet presAssocID="{676DA846-2E16-49ED-92A1-794FE28C18BA}" presName="theInnerList" presStyleCnt="0"/>
      <dgm:spPr/>
    </dgm:pt>
    <dgm:pt modelId="{3FA234B8-ED6B-4AB3-BA1E-338B58B60958}" type="pres">
      <dgm:prSet presAssocID="{8B815FD7-BFDA-4D02-A587-C20289F17DAB}" presName="childNode" presStyleLbl="node1" presStyleIdx="3" presStyleCnt="6">
        <dgm:presLayoutVars>
          <dgm:bulletEnabled val="1"/>
        </dgm:presLayoutVars>
      </dgm:prSet>
      <dgm:spPr/>
    </dgm:pt>
    <dgm:pt modelId="{38B35B0C-9B31-4924-A610-A74A5E275BAF}" type="pres">
      <dgm:prSet presAssocID="{8B815FD7-BFDA-4D02-A587-C20289F17DAB}" presName="aSpace2" presStyleCnt="0"/>
      <dgm:spPr/>
    </dgm:pt>
    <dgm:pt modelId="{00C2864B-3C56-4328-8D4C-3900B4519108}" type="pres">
      <dgm:prSet presAssocID="{0110B537-1EA7-431F-8EB9-227B73D5157B}" presName="childNode" presStyleLbl="node1" presStyleIdx="4" presStyleCnt="6">
        <dgm:presLayoutVars>
          <dgm:bulletEnabled val="1"/>
        </dgm:presLayoutVars>
      </dgm:prSet>
      <dgm:spPr/>
    </dgm:pt>
    <dgm:pt modelId="{9D2583C6-407E-4858-B343-D3484994975D}" type="pres">
      <dgm:prSet presAssocID="{0110B537-1EA7-431F-8EB9-227B73D5157B}" presName="aSpace2" presStyleCnt="0"/>
      <dgm:spPr/>
    </dgm:pt>
    <dgm:pt modelId="{B597B41B-16CC-403F-9EA8-04816A74DFF8}" type="pres">
      <dgm:prSet presAssocID="{DA11C247-8BC3-4415-8847-A156FD8D64E4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70401519-2064-466A-B311-04464019EE02}" srcId="{4AEA7289-DF1D-4D22-8EEE-F7EB0770390C}" destId="{1584E89D-9A5C-4B82-997A-0A35D3BDA97F}" srcOrd="2" destOrd="0" parTransId="{FEDEF2D8-ED67-402A-9698-0CEB7AE07F7D}" sibTransId="{53FD0A3D-3D42-41BD-8BAF-9D78CEB11F0E}"/>
    <dgm:cxn modelId="{81584828-C948-44DE-9832-C99DCE6B3A98}" srcId="{676DA846-2E16-49ED-92A1-794FE28C18BA}" destId="{DA11C247-8BC3-4415-8847-A156FD8D64E4}" srcOrd="2" destOrd="0" parTransId="{65847E49-5124-4635-975B-3D2A0B346BE4}" sibTransId="{FD03A834-026B-41A3-A6B3-02EB85158537}"/>
    <dgm:cxn modelId="{F555D635-181D-4B9F-86B3-FE24C621D892}" srcId="{1797401C-3EF6-4549-B41B-7040E12129E0}" destId="{4AEA7289-DF1D-4D22-8EEE-F7EB0770390C}" srcOrd="0" destOrd="0" parTransId="{233BA0C7-0A3C-42B1-9A7C-7657C4D18789}" sibTransId="{D80649E3-1194-46D2-AE03-8DBE1DECC328}"/>
    <dgm:cxn modelId="{84C7983B-2798-4650-849B-61AD5B5057E3}" type="presOf" srcId="{95694BEC-11AD-4202-AE6F-9DBEE1A97391}" destId="{8512AEA7-C963-4B67-A31B-219BD78A3698}" srcOrd="0" destOrd="0" presId="urn:microsoft.com/office/officeart/2005/8/layout/lProcess2"/>
    <dgm:cxn modelId="{7649A73D-FC04-4070-99BB-1536605083FF}" srcId="{4AEA7289-DF1D-4D22-8EEE-F7EB0770390C}" destId="{929C9E38-FCF7-41EF-B488-E7A63FE96B5E}" srcOrd="1" destOrd="0" parTransId="{2DCCB0C7-56B6-4FA6-AD16-5BA3A02CE366}" sibTransId="{5187802E-296B-4EE8-9B4D-AA3F9FCA0F01}"/>
    <dgm:cxn modelId="{11CAF93D-BF6E-42FF-AA7E-993264091C75}" srcId="{676DA846-2E16-49ED-92A1-794FE28C18BA}" destId="{0110B537-1EA7-431F-8EB9-227B73D5157B}" srcOrd="1" destOrd="0" parTransId="{415030AA-7D0C-43CC-B092-ACA31B707E67}" sibTransId="{4CD3DC1C-9AEE-4B5C-8593-ACF64550C907}"/>
    <dgm:cxn modelId="{D0FC9062-D041-4FA0-B4EE-356786110560}" srcId="{4AEA7289-DF1D-4D22-8EEE-F7EB0770390C}" destId="{95694BEC-11AD-4202-AE6F-9DBEE1A97391}" srcOrd="0" destOrd="0" parTransId="{BB9F7362-90F7-4CDA-9351-7C8137FE3056}" sibTransId="{B6C6EB63-86EE-452A-A72D-88B35693FF3C}"/>
    <dgm:cxn modelId="{A795C947-7395-47CF-BBC4-A224619BC34D}" type="presOf" srcId="{676DA846-2E16-49ED-92A1-794FE28C18BA}" destId="{DD5415F9-9D1D-42B0-BC3C-52BF9CFDD809}" srcOrd="1" destOrd="0" presId="urn:microsoft.com/office/officeart/2005/8/layout/lProcess2"/>
    <dgm:cxn modelId="{DA32EE68-7B8C-417E-BF03-119331489F08}" type="presOf" srcId="{DA11C247-8BC3-4415-8847-A156FD8D64E4}" destId="{B597B41B-16CC-403F-9EA8-04816A74DFF8}" srcOrd="0" destOrd="0" presId="urn:microsoft.com/office/officeart/2005/8/layout/lProcess2"/>
    <dgm:cxn modelId="{62CBFB6B-C0D7-446C-8A64-801EE4C6AFD8}" srcId="{676DA846-2E16-49ED-92A1-794FE28C18BA}" destId="{8B815FD7-BFDA-4D02-A587-C20289F17DAB}" srcOrd="0" destOrd="0" parTransId="{87D4B7FC-6A02-44D3-8025-F8B368543674}" sibTransId="{DDE6DBDE-D8BF-4D1A-A928-A7F465CC96ED}"/>
    <dgm:cxn modelId="{F04E7085-9014-4553-8A77-DA5BE6BB9E58}" type="presOf" srcId="{1797401C-3EF6-4549-B41B-7040E12129E0}" destId="{323F1B27-7229-417D-8CB8-7BDF580FC8AC}" srcOrd="0" destOrd="0" presId="urn:microsoft.com/office/officeart/2005/8/layout/lProcess2"/>
    <dgm:cxn modelId="{47AC4891-D38E-436A-AD7E-0EF141AC24E6}" type="presOf" srcId="{676DA846-2E16-49ED-92A1-794FE28C18BA}" destId="{3856ECD8-6BA7-4FAC-9708-90995982A6F8}" srcOrd="0" destOrd="0" presId="urn:microsoft.com/office/officeart/2005/8/layout/lProcess2"/>
    <dgm:cxn modelId="{3C48FA9C-E0C1-4B45-892E-0A79A92128D8}" type="presOf" srcId="{0110B537-1EA7-431F-8EB9-227B73D5157B}" destId="{00C2864B-3C56-4328-8D4C-3900B4519108}" srcOrd="0" destOrd="0" presId="urn:microsoft.com/office/officeart/2005/8/layout/lProcess2"/>
    <dgm:cxn modelId="{AF9386A2-8449-4C61-BBE3-1898ED2ADDDF}" type="presOf" srcId="{4AEA7289-DF1D-4D22-8EEE-F7EB0770390C}" destId="{2F274E16-E589-4770-A85E-1F17383F64B5}" srcOrd="0" destOrd="0" presId="urn:microsoft.com/office/officeart/2005/8/layout/lProcess2"/>
    <dgm:cxn modelId="{D6D445AE-2B50-42EA-88A5-4226112D187C}" srcId="{1797401C-3EF6-4549-B41B-7040E12129E0}" destId="{676DA846-2E16-49ED-92A1-794FE28C18BA}" srcOrd="1" destOrd="0" parTransId="{AD151B75-4EB0-445A-B7F8-A015FE1A4B2F}" sibTransId="{4300692E-2910-486B-BBFA-AAE8B1E86AEE}"/>
    <dgm:cxn modelId="{C298FBE4-7897-44B6-85EC-B55A6C62DF97}" type="presOf" srcId="{8B815FD7-BFDA-4D02-A587-C20289F17DAB}" destId="{3FA234B8-ED6B-4AB3-BA1E-338B58B60958}" srcOrd="0" destOrd="0" presId="urn:microsoft.com/office/officeart/2005/8/layout/lProcess2"/>
    <dgm:cxn modelId="{16A370EA-9831-41F5-BBDD-4D0D55E7B6F8}" type="presOf" srcId="{4AEA7289-DF1D-4D22-8EEE-F7EB0770390C}" destId="{06FEF4D1-7FE2-4C5D-B5A6-9936BAAAB61A}" srcOrd="1" destOrd="0" presId="urn:microsoft.com/office/officeart/2005/8/layout/lProcess2"/>
    <dgm:cxn modelId="{8F5709F4-D707-4187-AB94-E9DD35CA7525}" type="presOf" srcId="{929C9E38-FCF7-41EF-B488-E7A63FE96B5E}" destId="{C0C5A794-3F69-4DC7-B34E-85A15A5C917C}" srcOrd="0" destOrd="0" presId="urn:microsoft.com/office/officeart/2005/8/layout/lProcess2"/>
    <dgm:cxn modelId="{8C512AFB-8E5B-4C4A-ABF9-0680AF29DFA6}" type="presOf" srcId="{1584E89D-9A5C-4B82-997A-0A35D3BDA97F}" destId="{CC7E8E85-9E72-4D6F-9F8B-A9F8BC3B558C}" srcOrd="0" destOrd="0" presId="urn:microsoft.com/office/officeart/2005/8/layout/lProcess2"/>
    <dgm:cxn modelId="{455D8643-2079-4DCD-B047-2298044B85C5}" type="presParOf" srcId="{323F1B27-7229-417D-8CB8-7BDF580FC8AC}" destId="{A7AB8F62-3951-4AC7-9F59-331713B09F70}" srcOrd="0" destOrd="0" presId="urn:microsoft.com/office/officeart/2005/8/layout/lProcess2"/>
    <dgm:cxn modelId="{FD136507-B81C-4F29-810E-762E90A6E9A4}" type="presParOf" srcId="{A7AB8F62-3951-4AC7-9F59-331713B09F70}" destId="{2F274E16-E589-4770-A85E-1F17383F64B5}" srcOrd="0" destOrd="0" presId="urn:microsoft.com/office/officeart/2005/8/layout/lProcess2"/>
    <dgm:cxn modelId="{8F2DCAF2-0F09-4F70-B783-E4D49BEE875A}" type="presParOf" srcId="{A7AB8F62-3951-4AC7-9F59-331713B09F70}" destId="{06FEF4D1-7FE2-4C5D-B5A6-9936BAAAB61A}" srcOrd="1" destOrd="0" presId="urn:microsoft.com/office/officeart/2005/8/layout/lProcess2"/>
    <dgm:cxn modelId="{597A22A1-5D12-4DE6-8AE9-7E2B8307A6A2}" type="presParOf" srcId="{A7AB8F62-3951-4AC7-9F59-331713B09F70}" destId="{A6E4DFCD-AAAF-4011-85EF-536D9984D83E}" srcOrd="2" destOrd="0" presId="urn:microsoft.com/office/officeart/2005/8/layout/lProcess2"/>
    <dgm:cxn modelId="{92D42416-FA12-4126-836C-407F9EC087FF}" type="presParOf" srcId="{A6E4DFCD-AAAF-4011-85EF-536D9984D83E}" destId="{8EE6681A-A299-4E50-BFCA-FE95C5F52BAC}" srcOrd="0" destOrd="0" presId="urn:microsoft.com/office/officeart/2005/8/layout/lProcess2"/>
    <dgm:cxn modelId="{8A93E194-02FB-428F-AA88-F45E454A824C}" type="presParOf" srcId="{8EE6681A-A299-4E50-BFCA-FE95C5F52BAC}" destId="{8512AEA7-C963-4B67-A31B-219BD78A3698}" srcOrd="0" destOrd="0" presId="urn:microsoft.com/office/officeart/2005/8/layout/lProcess2"/>
    <dgm:cxn modelId="{53B0C3B4-C25F-4CCC-B850-A591B7662972}" type="presParOf" srcId="{8EE6681A-A299-4E50-BFCA-FE95C5F52BAC}" destId="{BB82548D-4690-4670-B6D7-F4A31CC448B0}" srcOrd="1" destOrd="0" presId="urn:microsoft.com/office/officeart/2005/8/layout/lProcess2"/>
    <dgm:cxn modelId="{37A2EFCF-ECF7-4EBE-BF18-DDCC49A71B9E}" type="presParOf" srcId="{8EE6681A-A299-4E50-BFCA-FE95C5F52BAC}" destId="{C0C5A794-3F69-4DC7-B34E-85A15A5C917C}" srcOrd="2" destOrd="0" presId="urn:microsoft.com/office/officeart/2005/8/layout/lProcess2"/>
    <dgm:cxn modelId="{41A19C8D-7146-48DC-8990-CBE5D5236CBE}" type="presParOf" srcId="{8EE6681A-A299-4E50-BFCA-FE95C5F52BAC}" destId="{BFCD12F7-067F-422E-9A51-C828E88A06A7}" srcOrd="3" destOrd="0" presId="urn:microsoft.com/office/officeart/2005/8/layout/lProcess2"/>
    <dgm:cxn modelId="{A932DC6B-495F-4297-9615-467B3362C9ED}" type="presParOf" srcId="{8EE6681A-A299-4E50-BFCA-FE95C5F52BAC}" destId="{CC7E8E85-9E72-4D6F-9F8B-A9F8BC3B558C}" srcOrd="4" destOrd="0" presId="urn:microsoft.com/office/officeart/2005/8/layout/lProcess2"/>
    <dgm:cxn modelId="{57BE576B-437F-4036-BBF4-6A84A767E7F2}" type="presParOf" srcId="{323F1B27-7229-417D-8CB8-7BDF580FC8AC}" destId="{EE5C2282-87B5-475F-86B5-A670A05A69D7}" srcOrd="1" destOrd="0" presId="urn:microsoft.com/office/officeart/2005/8/layout/lProcess2"/>
    <dgm:cxn modelId="{E66837C4-A69C-4AA5-B9AA-DDA4F2424F88}" type="presParOf" srcId="{323F1B27-7229-417D-8CB8-7BDF580FC8AC}" destId="{C4DBE034-FA6C-48E3-B3D5-4528E7F28163}" srcOrd="2" destOrd="0" presId="urn:microsoft.com/office/officeart/2005/8/layout/lProcess2"/>
    <dgm:cxn modelId="{98A8972D-B4A9-432F-8A69-8E19A236ECD0}" type="presParOf" srcId="{C4DBE034-FA6C-48E3-B3D5-4528E7F28163}" destId="{3856ECD8-6BA7-4FAC-9708-90995982A6F8}" srcOrd="0" destOrd="0" presId="urn:microsoft.com/office/officeart/2005/8/layout/lProcess2"/>
    <dgm:cxn modelId="{68216C50-69AB-4569-9D44-A00D84E0F170}" type="presParOf" srcId="{C4DBE034-FA6C-48E3-B3D5-4528E7F28163}" destId="{DD5415F9-9D1D-42B0-BC3C-52BF9CFDD809}" srcOrd="1" destOrd="0" presId="urn:microsoft.com/office/officeart/2005/8/layout/lProcess2"/>
    <dgm:cxn modelId="{AD401CEA-48F1-4DFD-994A-FD10B4F38663}" type="presParOf" srcId="{C4DBE034-FA6C-48E3-B3D5-4528E7F28163}" destId="{63E2D2F7-290E-4A96-9EA5-C8F81A8C371D}" srcOrd="2" destOrd="0" presId="urn:microsoft.com/office/officeart/2005/8/layout/lProcess2"/>
    <dgm:cxn modelId="{D0A027B8-9EDB-490E-9778-08C609E4D169}" type="presParOf" srcId="{63E2D2F7-290E-4A96-9EA5-C8F81A8C371D}" destId="{0A880FF5-7E56-4D16-BE7C-767FAA3B917A}" srcOrd="0" destOrd="0" presId="urn:microsoft.com/office/officeart/2005/8/layout/lProcess2"/>
    <dgm:cxn modelId="{3D8F6536-2777-4D03-8C9A-9E82CF13DF3C}" type="presParOf" srcId="{0A880FF5-7E56-4D16-BE7C-767FAA3B917A}" destId="{3FA234B8-ED6B-4AB3-BA1E-338B58B60958}" srcOrd="0" destOrd="0" presId="urn:microsoft.com/office/officeart/2005/8/layout/lProcess2"/>
    <dgm:cxn modelId="{E98521AD-00C8-47B9-9872-05FE0340662C}" type="presParOf" srcId="{0A880FF5-7E56-4D16-BE7C-767FAA3B917A}" destId="{38B35B0C-9B31-4924-A610-A74A5E275BAF}" srcOrd="1" destOrd="0" presId="urn:microsoft.com/office/officeart/2005/8/layout/lProcess2"/>
    <dgm:cxn modelId="{9F281C51-8362-4421-AD66-FD0905FB3B3E}" type="presParOf" srcId="{0A880FF5-7E56-4D16-BE7C-767FAA3B917A}" destId="{00C2864B-3C56-4328-8D4C-3900B4519108}" srcOrd="2" destOrd="0" presId="urn:microsoft.com/office/officeart/2005/8/layout/lProcess2"/>
    <dgm:cxn modelId="{CEEFFB7F-C992-41FC-9576-F774EA45738D}" type="presParOf" srcId="{0A880FF5-7E56-4D16-BE7C-767FAA3B917A}" destId="{9D2583C6-407E-4858-B343-D3484994975D}" srcOrd="3" destOrd="0" presId="urn:microsoft.com/office/officeart/2005/8/layout/lProcess2"/>
    <dgm:cxn modelId="{DFB3C7C7-BB88-4F21-8E27-5C01B18902EB}" type="presParOf" srcId="{0A880FF5-7E56-4D16-BE7C-767FAA3B917A}" destId="{B597B41B-16CC-403F-9EA8-04816A74DFF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A63A42-FCCA-4F30-984E-5C04C4D21CEE}" type="doc">
      <dgm:prSet loTypeId="urn:microsoft.com/office/officeart/2009/3/layout/PieProcess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A15EDDE-EBAC-41D7-853A-0BBEA7AA4119}">
      <dgm:prSet phldrT="[Text]"/>
      <dgm:spPr/>
      <dgm:t>
        <a:bodyPr/>
        <a:lstStyle/>
        <a:p>
          <a:r>
            <a:rPr lang="en-IN" b="1" dirty="0"/>
            <a:t>Limitations</a:t>
          </a:r>
        </a:p>
      </dgm:t>
    </dgm:pt>
    <dgm:pt modelId="{13238D29-B9B2-46F5-8E4F-3B2D6A583B58}" type="parTrans" cxnId="{7C3FCF25-351B-4627-BB6C-9E76D963608B}">
      <dgm:prSet/>
      <dgm:spPr/>
      <dgm:t>
        <a:bodyPr/>
        <a:lstStyle/>
        <a:p>
          <a:endParaRPr lang="en-IN"/>
        </a:p>
      </dgm:t>
    </dgm:pt>
    <dgm:pt modelId="{D88629C4-9A2B-4CFD-A876-2ABEAB0382AB}" type="sibTrans" cxnId="{7C3FCF25-351B-4627-BB6C-9E76D963608B}">
      <dgm:prSet/>
      <dgm:spPr/>
      <dgm:t>
        <a:bodyPr/>
        <a:lstStyle/>
        <a:p>
          <a:endParaRPr lang="en-IN"/>
        </a:p>
      </dgm:t>
    </dgm:pt>
    <dgm:pt modelId="{F8A8990B-FF77-4760-8B45-74E6D336073F}">
      <dgm:prSet phldrT="[Text]" custT="1"/>
      <dgm:spPr/>
      <dgm:t>
        <a:bodyPr/>
        <a:lstStyle/>
        <a:p>
          <a:r>
            <a:rPr lang="en-IN" sz="3200" dirty="0"/>
            <a:t>Dataset not in real-time</a:t>
          </a:r>
        </a:p>
      </dgm:t>
    </dgm:pt>
    <dgm:pt modelId="{E46BAF90-A8CC-4DEB-A2AA-FEE84F1DBF88}" type="parTrans" cxnId="{681AF7DD-B163-4642-A612-DE8B2FDD3498}">
      <dgm:prSet/>
      <dgm:spPr/>
      <dgm:t>
        <a:bodyPr/>
        <a:lstStyle/>
        <a:p>
          <a:endParaRPr lang="en-IN"/>
        </a:p>
      </dgm:t>
    </dgm:pt>
    <dgm:pt modelId="{58BA0EC2-7ED5-4769-BBC2-6C0A5C65A54D}" type="sibTrans" cxnId="{681AF7DD-B163-4642-A612-DE8B2FDD3498}">
      <dgm:prSet/>
      <dgm:spPr/>
      <dgm:t>
        <a:bodyPr/>
        <a:lstStyle/>
        <a:p>
          <a:endParaRPr lang="en-IN"/>
        </a:p>
      </dgm:t>
    </dgm:pt>
    <dgm:pt modelId="{691D66C9-23AC-4443-9133-27ECD62B0489}">
      <dgm:prSet phldrT="[Text]" custT="1"/>
      <dgm:spPr/>
      <dgm:t>
        <a:bodyPr/>
        <a:lstStyle/>
        <a:p>
          <a:r>
            <a:rPr lang="en-US" sz="3200" dirty="0"/>
            <a:t>Limited feature space (no GPS/live feed)</a:t>
          </a:r>
          <a:endParaRPr lang="en-IN" sz="3200" dirty="0"/>
        </a:p>
      </dgm:t>
    </dgm:pt>
    <dgm:pt modelId="{BF74E77F-DCC4-4A37-830E-50A079F81526}" type="parTrans" cxnId="{0FD37CBF-AFAB-4C95-9E7E-135AB2BE8B9E}">
      <dgm:prSet/>
      <dgm:spPr/>
      <dgm:t>
        <a:bodyPr/>
        <a:lstStyle/>
        <a:p>
          <a:endParaRPr lang="en-IN"/>
        </a:p>
      </dgm:t>
    </dgm:pt>
    <dgm:pt modelId="{AF478DDF-6277-497E-80DD-08815C0CBF1A}" type="sibTrans" cxnId="{0FD37CBF-AFAB-4C95-9E7E-135AB2BE8B9E}">
      <dgm:prSet/>
      <dgm:spPr/>
      <dgm:t>
        <a:bodyPr/>
        <a:lstStyle/>
        <a:p>
          <a:endParaRPr lang="en-IN"/>
        </a:p>
      </dgm:t>
    </dgm:pt>
    <dgm:pt modelId="{44F290A7-499E-4EEE-9627-BF292F16380F}">
      <dgm:prSet phldrT="[Text]"/>
      <dgm:spPr/>
      <dgm:t>
        <a:bodyPr/>
        <a:lstStyle/>
        <a:p>
          <a:r>
            <a:rPr lang="en-IN" b="1" dirty="0"/>
            <a:t>Future Scope</a:t>
          </a:r>
        </a:p>
      </dgm:t>
    </dgm:pt>
    <dgm:pt modelId="{C2FD976D-8A78-45F3-8627-295EC7655477}" type="parTrans" cxnId="{737F3963-68F3-4252-B5C5-90BB86E59658}">
      <dgm:prSet/>
      <dgm:spPr/>
      <dgm:t>
        <a:bodyPr/>
        <a:lstStyle/>
        <a:p>
          <a:endParaRPr lang="en-IN"/>
        </a:p>
      </dgm:t>
    </dgm:pt>
    <dgm:pt modelId="{A23031CA-7735-45C8-8FDF-249700F8DC97}" type="sibTrans" cxnId="{737F3963-68F3-4252-B5C5-90BB86E59658}">
      <dgm:prSet/>
      <dgm:spPr/>
      <dgm:t>
        <a:bodyPr/>
        <a:lstStyle/>
        <a:p>
          <a:endParaRPr lang="en-IN"/>
        </a:p>
      </dgm:t>
    </dgm:pt>
    <dgm:pt modelId="{C46A85BD-D99D-4A2F-86A6-0535554392D6}">
      <dgm:prSet phldrT="[Text]" custT="1"/>
      <dgm:spPr/>
      <dgm:t>
        <a:bodyPr/>
        <a:lstStyle/>
        <a:p>
          <a:r>
            <a:rPr lang="en-IN" sz="3200" dirty="0"/>
            <a:t>Integrate real-time IoT sensors</a:t>
          </a:r>
        </a:p>
      </dgm:t>
    </dgm:pt>
    <dgm:pt modelId="{DD984E14-51AF-4527-824F-3DA46431016C}" type="parTrans" cxnId="{CE018B77-EADF-490B-AA16-51C10A696FD8}">
      <dgm:prSet/>
      <dgm:spPr/>
      <dgm:t>
        <a:bodyPr/>
        <a:lstStyle/>
        <a:p>
          <a:endParaRPr lang="en-IN"/>
        </a:p>
      </dgm:t>
    </dgm:pt>
    <dgm:pt modelId="{A8C6E312-7A1A-4F68-9FA1-E85C5FDABFD6}" type="sibTrans" cxnId="{CE018B77-EADF-490B-AA16-51C10A696FD8}">
      <dgm:prSet/>
      <dgm:spPr/>
      <dgm:t>
        <a:bodyPr/>
        <a:lstStyle/>
        <a:p>
          <a:endParaRPr lang="en-IN"/>
        </a:p>
      </dgm:t>
    </dgm:pt>
    <dgm:pt modelId="{2C4DD7C1-6A71-4137-B4D3-33F9FE697AB1}">
      <dgm:prSet phldrT="[Text]" custT="1"/>
      <dgm:spPr/>
      <dgm:t>
        <a:bodyPr/>
        <a:lstStyle/>
        <a:p>
          <a:r>
            <a:rPr lang="en-US" sz="3200" dirty="0"/>
            <a:t>Expand model with deep learning</a:t>
          </a:r>
          <a:endParaRPr lang="en-IN" sz="3200" dirty="0"/>
        </a:p>
      </dgm:t>
    </dgm:pt>
    <dgm:pt modelId="{A80892DD-5127-4424-BCAE-8FD8BE754F10}" type="parTrans" cxnId="{A25C19EC-3D2A-4C56-8614-B1A0D5813B66}">
      <dgm:prSet/>
      <dgm:spPr/>
      <dgm:t>
        <a:bodyPr/>
        <a:lstStyle/>
        <a:p>
          <a:endParaRPr lang="en-IN"/>
        </a:p>
      </dgm:t>
    </dgm:pt>
    <dgm:pt modelId="{3FC3103D-6DD8-4ACE-BC2F-C9B84DBC492E}" type="sibTrans" cxnId="{A25C19EC-3D2A-4C56-8614-B1A0D5813B66}">
      <dgm:prSet/>
      <dgm:spPr/>
      <dgm:t>
        <a:bodyPr/>
        <a:lstStyle/>
        <a:p>
          <a:endParaRPr lang="en-IN"/>
        </a:p>
      </dgm:t>
    </dgm:pt>
    <dgm:pt modelId="{B7EBD4A0-2AC3-49FA-959C-0D3504D2EC0E}">
      <dgm:prSet phldrT="[Text]" custT="1"/>
      <dgm:spPr/>
      <dgm:t>
        <a:bodyPr/>
        <a:lstStyle/>
        <a:p>
          <a:r>
            <a:rPr lang="en-IN" sz="3200" dirty="0"/>
            <a:t>Mobile app deployment</a:t>
          </a:r>
        </a:p>
      </dgm:t>
    </dgm:pt>
    <dgm:pt modelId="{6CB599B2-0E93-4367-B6BF-A80AE3E0849C}" type="parTrans" cxnId="{3DA100FC-1046-41E8-A517-E7EAE15C072C}">
      <dgm:prSet/>
      <dgm:spPr/>
      <dgm:t>
        <a:bodyPr/>
        <a:lstStyle/>
        <a:p>
          <a:endParaRPr lang="en-IN"/>
        </a:p>
      </dgm:t>
    </dgm:pt>
    <dgm:pt modelId="{A0476A1C-0058-40ED-B11E-350457665319}" type="sibTrans" cxnId="{3DA100FC-1046-41E8-A517-E7EAE15C072C}">
      <dgm:prSet/>
      <dgm:spPr/>
      <dgm:t>
        <a:bodyPr/>
        <a:lstStyle/>
        <a:p>
          <a:endParaRPr lang="en-IN"/>
        </a:p>
      </dgm:t>
    </dgm:pt>
    <dgm:pt modelId="{52C7FEC6-BAF7-465D-87BC-B6FC4387094D}">
      <dgm:prSet phldrT="[Text]" custT="1"/>
      <dgm:spPr/>
      <dgm:t>
        <a:bodyPr/>
        <a:lstStyle/>
        <a:p>
          <a:endParaRPr lang="en-IN" sz="3200" dirty="0"/>
        </a:p>
      </dgm:t>
    </dgm:pt>
    <dgm:pt modelId="{4A00CA35-B0C2-495E-858D-C871502C65E6}" type="parTrans" cxnId="{179D3AC3-2FF7-4AF6-A5A8-E8A8F65C611B}">
      <dgm:prSet/>
      <dgm:spPr/>
      <dgm:t>
        <a:bodyPr/>
        <a:lstStyle/>
        <a:p>
          <a:endParaRPr lang="en-IN"/>
        </a:p>
      </dgm:t>
    </dgm:pt>
    <dgm:pt modelId="{A6066F45-30DD-4C29-9881-54FAC563BA9E}" type="sibTrans" cxnId="{179D3AC3-2FF7-4AF6-A5A8-E8A8F65C611B}">
      <dgm:prSet/>
      <dgm:spPr/>
      <dgm:t>
        <a:bodyPr/>
        <a:lstStyle/>
        <a:p>
          <a:endParaRPr lang="en-IN"/>
        </a:p>
      </dgm:t>
    </dgm:pt>
    <dgm:pt modelId="{C44AE821-755C-4868-B298-E863ADBAD29D}">
      <dgm:prSet phldrT="[Text]" custT="1"/>
      <dgm:spPr/>
      <dgm:t>
        <a:bodyPr/>
        <a:lstStyle/>
        <a:p>
          <a:endParaRPr lang="en-IN" sz="3200" dirty="0"/>
        </a:p>
      </dgm:t>
    </dgm:pt>
    <dgm:pt modelId="{B55DCC6D-F194-40D2-824F-E36046B99E89}" type="parTrans" cxnId="{872A28F6-E064-4BFF-A6F5-309231123DAE}">
      <dgm:prSet/>
      <dgm:spPr/>
      <dgm:t>
        <a:bodyPr/>
        <a:lstStyle/>
        <a:p>
          <a:endParaRPr lang="en-IN"/>
        </a:p>
      </dgm:t>
    </dgm:pt>
    <dgm:pt modelId="{D112B84E-33FD-4684-9B3C-FD344F2866AF}" type="sibTrans" cxnId="{872A28F6-E064-4BFF-A6F5-309231123DAE}">
      <dgm:prSet/>
      <dgm:spPr/>
      <dgm:t>
        <a:bodyPr/>
        <a:lstStyle/>
        <a:p>
          <a:endParaRPr lang="en-IN"/>
        </a:p>
      </dgm:t>
    </dgm:pt>
    <dgm:pt modelId="{FD1D3C01-4E05-409D-93BD-CECCA5B756F4}">
      <dgm:prSet phldrT="[Text]" custT="1"/>
      <dgm:spPr/>
      <dgm:t>
        <a:bodyPr/>
        <a:lstStyle/>
        <a:p>
          <a:endParaRPr lang="en-IN" sz="3200" dirty="0"/>
        </a:p>
      </dgm:t>
    </dgm:pt>
    <dgm:pt modelId="{CCA348EB-26DF-4920-8883-DFD2BC5A29F7}" type="parTrans" cxnId="{5AC37A85-0A43-4DC4-B828-6F11CAF2E508}">
      <dgm:prSet/>
      <dgm:spPr/>
      <dgm:t>
        <a:bodyPr/>
        <a:lstStyle/>
        <a:p>
          <a:endParaRPr lang="en-IN"/>
        </a:p>
      </dgm:t>
    </dgm:pt>
    <dgm:pt modelId="{84196632-760A-4ECF-B771-37E9ABAB1013}" type="sibTrans" cxnId="{5AC37A85-0A43-4DC4-B828-6F11CAF2E508}">
      <dgm:prSet/>
      <dgm:spPr/>
      <dgm:t>
        <a:bodyPr/>
        <a:lstStyle/>
        <a:p>
          <a:endParaRPr lang="en-IN"/>
        </a:p>
      </dgm:t>
    </dgm:pt>
    <dgm:pt modelId="{D89C1DF2-3231-4981-9752-445343AAC82F}" type="pres">
      <dgm:prSet presAssocID="{A9A63A42-FCCA-4F30-984E-5C04C4D21CEE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99A65152-6014-427B-AB90-B633C7B2FD4F}" type="pres">
      <dgm:prSet presAssocID="{AA15EDDE-EBAC-41D7-853A-0BBEA7AA4119}" presName="ParentComposite" presStyleCnt="0"/>
      <dgm:spPr/>
    </dgm:pt>
    <dgm:pt modelId="{461E03FB-E677-4AD0-80B1-70BD8EC32465}" type="pres">
      <dgm:prSet presAssocID="{AA15EDDE-EBAC-41D7-853A-0BBEA7AA4119}" presName="Chord" presStyleLbl="bgShp" presStyleIdx="0" presStyleCnt="2"/>
      <dgm:spPr/>
    </dgm:pt>
    <dgm:pt modelId="{3E4EF1F0-ED50-4135-B128-9503D371B479}" type="pres">
      <dgm:prSet presAssocID="{AA15EDDE-EBAC-41D7-853A-0BBEA7AA4119}" presName="Pie" presStyleLbl="alignNode1" presStyleIdx="0" presStyleCnt="2"/>
      <dgm:spPr/>
    </dgm:pt>
    <dgm:pt modelId="{3B9C07AC-0AE9-457C-ABB9-9CAADD18643B}" type="pres">
      <dgm:prSet presAssocID="{AA15EDDE-EBAC-41D7-853A-0BBEA7AA4119}" presName="Parent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90EAD1CB-2838-4B97-9174-06AE4F42BE9C}" type="pres">
      <dgm:prSet presAssocID="{58BA0EC2-7ED5-4769-BBC2-6C0A5C65A54D}" presName="negSibTrans" presStyleCnt="0"/>
      <dgm:spPr/>
    </dgm:pt>
    <dgm:pt modelId="{EC10F7E2-1D76-4A06-8A78-A1E538EAACA6}" type="pres">
      <dgm:prSet presAssocID="{AA15EDDE-EBAC-41D7-853A-0BBEA7AA4119}" presName="composite" presStyleCnt="0"/>
      <dgm:spPr/>
    </dgm:pt>
    <dgm:pt modelId="{7B9FF758-89DB-46C4-89CC-4DA970C7C921}" type="pres">
      <dgm:prSet presAssocID="{AA15EDDE-EBAC-41D7-853A-0BBEA7AA4119}" presName="Child" presStyleLbl="revTx" presStyleIdx="1" presStyleCnt="4" custScaleX="153755">
        <dgm:presLayoutVars>
          <dgm:chMax val="0"/>
          <dgm:chPref val="0"/>
          <dgm:bulletEnabled val="1"/>
        </dgm:presLayoutVars>
      </dgm:prSet>
      <dgm:spPr/>
    </dgm:pt>
    <dgm:pt modelId="{957893E9-F939-4140-95C2-7499858B921C}" type="pres">
      <dgm:prSet presAssocID="{D88629C4-9A2B-4CFD-A876-2ABEAB0382AB}" presName="sibTrans" presStyleCnt="0"/>
      <dgm:spPr/>
    </dgm:pt>
    <dgm:pt modelId="{E45B7F44-4C6A-47D8-830E-4E26DAC82CD1}" type="pres">
      <dgm:prSet presAssocID="{44F290A7-499E-4EEE-9627-BF292F16380F}" presName="ParentComposite" presStyleCnt="0"/>
      <dgm:spPr/>
    </dgm:pt>
    <dgm:pt modelId="{60B8E65F-B5F4-42A6-A074-2AB90691FEB7}" type="pres">
      <dgm:prSet presAssocID="{44F290A7-499E-4EEE-9627-BF292F16380F}" presName="Chord" presStyleLbl="bgShp" presStyleIdx="1" presStyleCnt="2"/>
      <dgm:spPr/>
    </dgm:pt>
    <dgm:pt modelId="{F21156B3-101A-4693-9814-2A88A19A47C0}" type="pres">
      <dgm:prSet presAssocID="{44F290A7-499E-4EEE-9627-BF292F16380F}" presName="Pie" presStyleLbl="alignNode1" presStyleIdx="1" presStyleCnt="2"/>
      <dgm:spPr/>
    </dgm:pt>
    <dgm:pt modelId="{B804F68A-4960-4821-B6BE-57A5D8190B6D}" type="pres">
      <dgm:prSet presAssocID="{44F290A7-499E-4EEE-9627-BF292F16380F}" presName="Parent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119C02B0-5ECD-464B-90DA-835ADA18F83C}" type="pres">
      <dgm:prSet presAssocID="{A8C6E312-7A1A-4F68-9FA1-E85C5FDABFD6}" presName="negSibTrans" presStyleCnt="0"/>
      <dgm:spPr/>
    </dgm:pt>
    <dgm:pt modelId="{28E0723F-A9F3-4C47-8988-FA3BC0E2B839}" type="pres">
      <dgm:prSet presAssocID="{44F290A7-499E-4EEE-9627-BF292F16380F}" presName="composite" presStyleCnt="0"/>
      <dgm:spPr/>
    </dgm:pt>
    <dgm:pt modelId="{89AFEB93-182A-470F-87EA-926770D58448}" type="pres">
      <dgm:prSet presAssocID="{44F290A7-499E-4EEE-9627-BF292F16380F}" presName="Child" presStyleLbl="revTx" presStyleIdx="3" presStyleCnt="4" custScaleX="153824">
        <dgm:presLayoutVars>
          <dgm:chMax val="0"/>
          <dgm:chPref val="0"/>
          <dgm:bulletEnabled val="1"/>
        </dgm:presLayoutVars>
      </dgm:prSet>
      <dgm:spPr/>
    </dgm:pt>
  </dgm:ptLst>
  <dgm:cxnLst>
    <dgm:cxn modelId="{DA7DA403-2A07-4450-9B66-1D3FEFB294DE}" type="presOf" srcId="{F8A8990B-FF77-4760-8B45-74E6D336073F}" destId="{7B9FF758-89DB-46C4-89CC-4DA970C7C921}" srcOrd="0" destOrd="0" presId="urn:microsoft.com/office/officeart/2009/3/layout/PieProcess"/>
    <dgm:cxn modelId="{7C3FCF25-351B-4627-BB6C-9E76D963608B}" srcId="{A9A63A42-FCCA-4F30-984E-5C04C4D21CEE}" destId="{AA15EDDE-EBAC-41D7-853A-0BBEA7AA4119}" srcOrd="0" destOrd="0" parTransId="{13238D29-B9B2-46F5-8E4F-3B2D6A583B58}" sibTransId="{D88629C4-9A2B-4CFD-A876-2ABEAB0382AB}"/>
    <dgm:cxn modelId="{737F3963-68F3-4252-B5C5-90BB86E59658}" srcId="{A9A63A42-FCCA-4F30-984E-5C04C4D21CEE}" destId="{44F290A7-499E-4EEE-9627-BF292F16380F}" srcOrd="1" destOrd="0" parTransId="{C2FD976D-8A78-45F3-8627-295EC7655477}" sibTransId="{A23031CA-7735-45C8-8FDF-249700F8DC97}"/>
    <dgm:cxn modelId="{98645545-6FF9-48D9-BC7C-A37CE3B90F36}" type="presOf" srcId="{C46A85BD-D99D-4A2F-86A6-0535554392D6}" destId="{89AFEB93-182A-470F-87EA-926770D58448}" srcOrd="0" destOrd="0" presId="urn:microsoft.com/office/officeart/2009/3/layout/PieProcess"/>
    <dgm:cxn modelId="{4B024349-3E21-4A8E-899F-28D692B41089}" type="presOf" srcId="{A9A63A42-FCCA-4F30-984E-5C04C4D21CEE}" destId="{D89C1DF2-3231-4981-9752-445343AAC82F}" srcOrd="0" destOrd="0" presId="urn:microsoft.com/office/officeart/2009/3/layout/PieProcess"/>
    <dgm:cxn modelId="{2C9A2A75-22A6-4AFD-B6C5-B7C4590AB43C}" type="presOf" srcId="{B7EBD4A0-2AC3-49FA-959C-0D3504D2EC0E}" destId="{89AFEB93-182A-470F-87EA-926770D58448}" srcOrd="0" destOrd="4" presId="urn:microsoft.com/office/officeart/2009/3/layout/PieProcess"/>
    <dgm:cxn modelId="{CE018B77-EADF-490B-AA16-51C10A696FD8}" srcId="{44F290A7-499E-4EEE-9627-BF292F16380F}" destId="{C46A85BD-D99D-4A2F-86A6-0535554392D6}" srcOrd="0" destOrd="0" parTransId="{DD984E14-51AF-4527-824F-3DA46431016C}" sibTransId="{A8C6E312-7A1A-4F68-9FA1-E85C5FDABFD6}"/>
    <dgm:cxn modelId="{5AC37A85-0A43-4DC4-B828-6F11CAF2E508}" srcId="{44F290A7-499E-4EEE-9627-BF292F16380F}" destId="{FD1D3C01-4E05-409D-93BD-CECCA5B756F4}" srcOrd="3" destOrd="0" parTransId="{CCA348EB-26DF-4920-8883-DFD2BC5A29F7}" sibTransId="{84196632-760A-4ECF-B771-37E9ABAB1013}"/>
    <dgm:cxn modelId="{62C45C9B-8E1E-4E23-9169-11282D9FFC7A}" type="presOf" srcId="{52C7FEC6-BAF7-465D-87BC-B6FC4387094D}" destId="{7B9FF758-89DB-46C4-89CC-4DA970C7C921}" srcOrd="0" destOrd="1" presId="urn:microsoft.com/office/officeart/2009/3/layout/PieProcess"/>
    <dgm:cxn modelId="{24C4969E-DC0D-4435-B295-FAB56954C164}" type="presOf" srcId="{FD1D3C01-4E05-409D-93BD-CECCA5B756F4}" destId="{89AFEB93-182A-470F-87EA-926770D58448}" srcOrd="0" destOrd="3" presId="urn:microsoft.com/office/officeart/2009/3/layout/PieProcess"/>
    <dgm:cxn modelId="{65161AA3-783F-4FC2-955C-C7636424153D}" type="presOf" srcId="{C44AE821-755C-4868-B298-E863ADBAD29D}" destId="{89AFEB93-182A-470F-87EA-926770D58448}" srcOrd="0" destOrd="1" presId="urn:microsoft.com/office/officeart/2009/3/layout/PieProcess"/>
    <dgm:cxn modelId="{164AAAA9-C151-456B-AE71-888B46737D4B}" type="presOf" srcId="{AA15EDDE-EBAC-41D7-853A-0BBEA7AA4119}" destId="{3B9C07AC-0AE9-457C-ABB9-9CAADD18643B}" srcOrd="0" destOrd="0" presId="urn:microsoft.com/office/officeart/2009/3/layout/PieProcess"/>
    <dgm:cxn modelId="{10C392B3-2C52-40DF-9C3C-AB15D22FE40F}" type="presOf" srcId="{2C4DD7C1-6A71-4137-B4D3-33F9FE697AB1}" destId="{89AFEB93-182A-470F-87EA-926770D58448}" srcOrd="0" destOrd="2" presId="urn:microsoft.com/office/officeart/2009/3/layout/PieProcess"/>
    <dgm:cxn modelId="{423E94B7-60BF-47E6-929C-44F04AD65B25}" type="presOf" srcId="{691D66C9-23AC-4443-9133-27ECD62B0489}" destId="{7B9FF758-89DB-46C4-89CC-4DA970C7C921}" srcOrd="0" destOrd="2" presId="urn:microsoft.com/office/officeart/2009/3/layout/PieProcess"/>
    <dgm:cxn modelId="{2833CABA-506C-4101-95CC-0FF7215980F1}" type="presOf" srcId="{44F290A7-499E-4EEE-9627-BF292F16380F}" destId="{B804F68A-4960-4821-B6BE-57A5D8190B6D}" srcOrd="0" destOrd="0" presId="urn:microsoft.com/office/officeart/2009/3/layout/PieProcess"/>
    <dgm:cxn modelId="{0FD37CBF-AFAB-4C95-9E7E-135AB2BE8B9E}" srcId="{AA15EDDE-EBAC-41D7-853A-0BBEA7AA4119}" destId="{691D66C9-23AC-4443-9133-27ECD62B0489}" srcOrd="2" destOrd="0" parTransId="{BF74E77F-DCC4-4A37-830E-50A079F81526}" sibTransId="{AF478DDF-6277-497E-80DD-08815C0CBF1A}"/>
    <dgm:cxn modelId="{179D3AC3-2FF7-4AF6-A5A8-E8A8F65C611B}" srcId="{AA15EDDE-EBAC-41D7-853A-0BBEA7AA4119}" destId="{52C7FEC6-BAF7-465D-87BC-B6FC4387094D}" srcOrd="1" destOrd="0" parTransId="{4A00CA35-B0C2-495E-858D-C871502C65E6}" sibTransId="{A6066F45-30DD-4C29-9881-54FAC563BA9E}"/>
    <dgm:cxn modelId="{681AF7DD-B163-4642-A612-DE8B2FDD3498}" srcId="{AA15EDDE-EBAC-41D7-853A-0BBEA7AA4119}" destId="{F8A8990B-FF77-4760-8B45-74E6D336073F}" srcOrd="0" destOrd="0" parTransId="{E46BAF90-A8CC-4DEB-A2AA-FEE84F1DBF88}" sibTransId="{58BA0EC2-7ED5-4769-BBC2-6C0A5C65A54D}"/>
    <dgm:cxn modelId="{A25C19EC-3D2A-4C56-8614-B1A0D5813B66}" srcId="{44F290A7-499E-4EEE-9627-BF292F16380F}" destId="{2C4DD7C1-6A71-4137-B4D3-33F9FE697AB1}" srcOrd="2" destOrd="0" parTransId="{A80892DD-5127-4424-BCAE-8FD8BE754F10}" sibTransId="{3FC3103D-6DD8-4ACE-BC2F-C9B84DBC492E}"/>
    <dgm:cxn modelId="{872A28F6-E064-4BFF-A6F5-309231123DAE}" srcId="{44F290A7-499E-4EEE-9627-BF292F16380F}" destId="{C44AE821-755C-4868-B298-E863ADBAD29D}" srcOrd="1" destOrd="0" parTransId="{B55DCC6D-F194-40D2-824F-E36046B99E89}" sibTransId="{D112B84E-33FD-4684-9B3C-FD344F2866AF}"/>
    <dgm:cxn modelId="{3DA100FC-1046-41E8-A517-E7EAE15C072C}" srcId="{44F290A7-499E-4EEE-9627-BF292F16380F}" destId="{B7EBD4A0-2AC3-49FA-959C-0D3504D2EC0E}" srcOrd="4" destOrd="0" parTransId="{6CB599B2-0E93-4367-B6BF-A80AE3E0849C}" sibTransId="{A0476A1C-0058-40ED-B11E-350457665319}"/>
    <dgm:cxn modelId="{E5FA3CB7-F034-41EC-9BC0-73C9AF612164}" type="presParOf" srcId="{D89C1DF2-3231-4981-9752-445343AAC82F}" destId="{99A65152-6014-427B-AB90-B633C7B2FD4F}" srcOrd="0" destOrd="0" presId="urn:microsoft.com/office/officeart/2009/3/layout/PieProcess"/>
    <dgm:cxn modelId="{DCA89829-C50E-4F85-99A3-78DA2B1D208B}" type="presParOf" srcId="{99A65152-6014-427B-AB90-B633C7B2FD4F}" destId="{461E03FB-E677-4AD0-80B1-70BD8EC32465}" srcOrd="0" destOrd="0" presId="urn:microsoft.com/office/officeart/2009/3/layout/PieProcess"/>
    <dgm:cxn modelId="{1DF63300-2AB1-4B0C-BFC9-2945ADD2182A}" type="presParOf" srcId="{99A65152-6014-427B-AB90-B633C7B2FD4F}" destId="{3E4EF1F0-ED50-4135-B128-9503D371B479}" srcOrd="1" destOrd="0" presId="urn:microsoft.com/office/officeart/2009/3/layout/PieProcess"/>
    <dgm:cxn modelId="{680D1B02-6589-4F3B-B4A5-C56DD3281047}" type="presParOf" srcId="{99A65152-6014-427B-AB90-B633C7B2FD4F}" destId="{3B9C07AC-0AE9-457C-ABB9-9CAADD18643B}" srcOrd="2" destOrd="0" presId="urn:microsoft.com/office/officeart/2009/3/layout/PieProcess"/>
    <dgm:cxn modelId="{A110B015-C05D-40A7-811F-7779AE045561}" type="presParOf" srcId="{D89C1DF2-3231-4981-9752-445343AAC82F}" destId="{90EAD1CB-2838-4B97-9174-06AE4F42BE9C}" srcOrd="1" destOrd="0" presId="urn:microsoft.com/office/officeart/2009/3/layout/PieProcess"/>
    <dgm:cxn modelId="{6C7EC439-CBC7-4B70-B442-B0C930C000CF}" type="presParOf" srcId="{D89C1DF2-3231-4981-9752-445343AAC82F}" destId="{EC10F7E2-1D76-4A06-8A78-A1E538EAACA6}" srcOrd="2" destOrd="0" presId="urn:microsoft.com/office/officeart/2009/3/layout/PieProcess"/>
    <dgm:cxn modelId="{D3DCDE0B-F864-4D3B-AE3D-41360505A269}" type="presParOf" srcId="{EC10F7E2-1D76-4A06-8A78-A1E538EAACA6}" destId="{7B9FF758-89DB-46C4-89CC-4DA970C7C921}" srcOrd="0" destOrd="0" presId="urn:microsoft.com/office/officeart/2009/3/layout/PieProcess"/>
    <dgm:cxn modelId="{E4E99AA2-ED3D-4B2E-8FD1-936F50E877CE}" type="presParOf" srcId="{D89C1DF2-3231-4981-9752-445343AAC82F}" destId="{957893E9-F939-4140-95C2-7499858B921C}" srcOrd="3" destOrd="0" presId="urn:microsoft.com/office/officeart/2009/3/layout/PieProcess"/>
    <dgm:cxn modelId="{03049024-F0F8-4590-B69F-F82139C584CA}" type="presParOf" srcId="{D89C1DF2-3231-4981-9752-445343AAC82F}" destId="{E45B7F44-4C6A-47D8-830E-4E26DAC82CD1}" srcOrd="4" destOrd="0" presId="urn:microsoft.com/office/officeart/2009/3/layout/PieProcess"/>
    <dgm:cxn modelId="{1CEBBD78-531B-4132-B20C-04BCAEB5D6E0}" type="presParOf" srcId="{E45B7F44-4C6A-47D8-830E-4E26DAC82CD1}" destId="{60B8E65F-B5F4-42A6-A074-2AB90691FEB7}" srcOrd="0" destOrd="0" presId="urn:microsoft.com/office/officeart/2009/3/layout/PieProcess"/>
    <dgm:cxn modelId="{6E193808-07A2-4FFA-A505-4422629AAC45}" type="presParOf" srcId="{E45B7F44-4C6A-47D8-830E-4E26DAC82CD1}" destId="{F21156B3-101A-4693-9814-2A88A19A47C0}" srcOrd="1" destOrd="0" presId="urn:microsoft.com/office/officeart/2009/3/layout/PieProcess"/>
    <dgm:cxn modelId="{425ABFFC-E603-45F6-8D99-B05FD74A56E2}" type="presParOf" srcId="{E45B7F44-4C6A-47D8-830E-4E26DAC82CD1}" destId="{B804F68A-4960-4821-B6BE-57A5D8190B6D}" srcOrd="2" destOrd="0" presId="urn:microsoft.com/office/officeart/2009/3/layout/PieProcess"/>
    <dgm:cxn modelId="{28A50C66-59DC-4ECD-8810-066DF338B10F}" type="presParOf" srcId="{D89C1DF2-3231-4981-9752-445343AAC82F}" destId="{119C02B0-5ECD-464B-90DA-835ADA18F83C}" srcOrd="5" destOrd="0" presId="urn:microsoft.com/office/officeart/2009/3/layout/PieProcess"/>
    <dgm:cxn modelId="{C8DC11D8-F225-4AC8-8EBF-7E0836F80759}" type="presParOf" srcId="{D89C1DF2-3231-4981-9752-445343AAC82F}" destId="{28E0723F-A9F3-4C47-8988-FA3BC0E2B839}" srcOrd="6" destOrd="0" presId="urn:microsoft.com/office/officeart/2009/3/layout/PieProcess"/>
    <dgm:cxn modelId="{19F81C8D-1ED3-4F87-8E7E-52C71E2144C4}" type="presParOf" srcId="{28E0723F-A9F3-4C47-8988-FA3BC0E2B839}" destId="{89AFEB93-182A-470F-87EA-926770D58448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239DAD-4355-4503-82D0-21E22E09E4B8}">
      <dsp:nvSpPr>
        <dsp:cNvPr id="0" name=""/>
        <dsp:cNvSpPr/>
      </dsp:nvSpPr>
      <dsp:spPr>
        <a:xfrm>
          <a:off x="2886868" y="0"/>
          <a:ext cx="4351338" cy="4351338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24CC222-75D7-4E95-AB22-BF735388CFA6}">
      <dsp:nvSpPr>
        <dsp:cNvPr id="0" name=""/>
        <dsp:cNvSpPr/>
      </dsp:nvSpPr>
      <dsp:spPr>
        <a:xfrm>
          <a:off x="3169705" y="282836"/>
          <a:ext cx="1740535" cy="174053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Road accidents cause significant human and financial loss</a:t>
          </a:r>
          <a:endParaRPr lang="en-IN" sz="1600" kern="1200" dirty="0"/>
        </a:p>
      </dsp:txBody>
      <dsp:txXfrm>
        <a:off x="3254671" y="367802"/>
        <a:ext cx="1570603" cy="1570603"/>
      </dsp:txXfrm>
    </dsp:sp>
    <dsp:sp modelId="{B17D432B-7FEF-4FE3-8950-160A77D78E3B}">
      <dsp:nvSpPr>
        <dsp:cNvPr id="0" name=""/>
        <dsp:cNvSpPr/>
      </dsp:nvSpPr>
      <dsp:spPr>
        <a:xfrm>
          <a:off x="5214834" y="282836"/>
          <a:ext cx="1740535" cy="174053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Lack of preventive and analytical systems</a:t>
          </a:r>
          <a:endParaRPr lang="en-IN" sz="1600" kern="1200" dirty="0"/>
        </a:p>
      </dsp:txBody>
      <dsp:txXfrm>
        <a:off x="5299800" y="367802"/>
        <a:ext cx="1570603" cy="1570603"/>
      </dsp:txXfrm>
    </dsp:sp>
    <dsp:sp modelId="{95A49F44-DE71-43D3-831D-9FAAA1AB3165}">
      <dsp:nvSpPr>
        <dsp:cNvPr id="0" name=""/>
        <dsp:cNvSpPr/>
      </dsp:nvSpPr>
      <dsp:spPr>
        <a:xfrm>
          <a:off x="3169705" y="2327965"/>
          <a:ext cx="1740535" cy="174053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Existing tools provide historical data but lack real-time prediction capabilities</a:t>
          </a:r>
          <a:endParaRPr lang="en-IN" sz="1600" kern="1200" dirty="0"/>
        </a:p>
      </dsp:txBody>
      <dsp:txXfrm>
        <a:off x="3254671" y="2412931"/>
        <a:ext cx="1570603" cy="1570603"/>
      </dsp:txXfrm>
    </dsp:sp>
    <dsp:sp modelId="{F99AF0F8-2F82-4FAB-8C56-660887401EAD}">
      <dsp:nvSpPr>
        <dsp:cNvPr id="0" name=""/>
        <dsp:cNvSpPr/>
      </dsp:nvSpPr>
      <dsp:spPr>
        <a:xfrm>
          <a:off x="5214834" y="2327965"/>
          <a:ext cx="1740535" cy="174053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Need for a smart, interactive, and user-friendly solution</a:t>
          </a:r>
          <a:endParaRPr lang="en-IN" sz="1600" kern="1200" dirty="0"/>
        </a:p>
      </dsp:txBody>
      <dsp:txXfrm>
        <a:off x="5299800" y="2412931"/>
        <a:ext cx="1570603" cy="15706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7E7E13-DD26-4D97-B60E-BE602624ECE7}">
      <dsp:nvSpPr>
        <dsp:cNvPr id="0" name=""/>
        <dsp:cNvSpPr/>
      </dsp:nvSpPr>
      <dsp:spPr>
        <a:xfrm>
          <a:off x="0" y="486894"/>
          <a:ext cx="2077915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Frontend</a:t>
          </a:r>
          <a:endParaRPr lang="en-IN" sz="2400" kern="1200" dirty="0"/>
        </a:p>
      </dsp:txBody>
      <dsp:txXfrm>
        <a:off x="0" y="486894"/>
        <a:ext cx="2077915" cy="475200"/>
      </dsp:txXfrm>
    </dsp:sp>
    <dsp:sp modelId="{676A7F19-FE1C-4F3C-A13F-AEF53DAC7F73}">
      <dsp:nvSpPr>
        <dsp:cNvPr id="0" name=""/>
        <dsp:cNvSpPr/>
      </dsp:nvSpPr>
      <dsp:spPr>
        <a:xfrm>
          <a:off x="2077915" y="71094"/>
          <a:ext cx="415583" cy="1306799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1832E-00F4-4851-8EC9-C22C3AB17D7F}">
      <dsp:nvSpPr>
        <dsp:cNvPr id="0" name=""/>
        <dsp:cNvSpPr/>
      </dsp:nvSpPr>
      <dsp:spPr>
        <a:xfrm>
          <a:off x="2659731" y="71094"/>
          <a:ext cx="5651929" cy="130679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 dirty="0"/>
            <a:t>HTML</a:t>
          </a:r>
          <a:endParaRPr lang="en-IN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 dirty="0"/>
            <a:t>CSS (custom styling)</a:t>
          </a:r>
          <a:endParaRPr lang="en-IN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 dirty="0"/>
            <a:t>JavaScript</a:t>
          </a:r>
          <a:endParaRPr lang="en-IN" sz="2400" kern="1200" dirty="0"/>
        </a:p>
      </dsp:txBody>
      <dsp:txXfrm>
        <a:off x="2659731" y="71094"/>
        <a:ext cx="5651929" cy="1306799"/>
      </dsp:txXfrm>
    </dsp:sp>
    <dsp:sp modelId="{16D3A083-44C5-40D5-AE11-92F9DA2E44DC}">
      <dsp:nvSpPr>
        <dsp:cNvPr id="0" name=""/>
        <dsp:cNvSpPr/>
      </dsp:nvSpPr>
      <dsp:spPr>
        <a:xfrm>
          <a:off x="0" y="1679619"/>
          <a:ext cx="2077915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Backend</a:t>
          </a:r>
          <a:endParaRPr lang="en-IN" sz="2400" kern="1200" dirty="0"/>
        </a:p>
      </dsp:txBody>
      <dsp:txXfrm>
        <a:off x="0" y="1679619"/>
        <a:ext cx="2077915" cy="475200"/>
      </dsp:txXfrm>
    </dsp:sp>
    <dsp:sp modelId="{3F520B34-F1D0-4358-8071-F943BD14D733}">
      <dsp:nvSpPr>
        <dsp:cNvPr id="0" name=""/>
        <dsp:cNvSpPr/>
      </dsp:nvSpPr>
      <dsp:spPr>
        <a:xfrm>
          <a:off x="2077915" y="1464294"/>
          <a:ext cx="415583" cy="90585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2CE61D-04E6-4FAC-980C-BC335A912992}">
      <dsp:nvSpPr>
        <dsp:cNvPr id="0" name=""/>
        <dsp:cNvSpPr/>
      </dsp:nvSpPr>
      <dsp:spPr>
        <a:xfrm>
          <a:off x="2659731" y="1464294"/>
          <a:ext cx="5651929" cy="90585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 dirty="0"/>
            <a:t>Python (Flask)</a:t>
          </a:r>
          <a:endParaRPr lang="en-IN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/>
            <a:t>JSON</a:t>
          </a:r>
          <a:endParaRPr lang="en-IN" sz="2400" kern="1200" dirty="0"/>
        </a:p>
      </dsp:txBody>
      <dsp:txXfrm>
        <a:off x="2659731" y="1464294"/>
        <a:ext cx="5651929" cy="905850"/>
      </dsp:txXfrm>
    </dsp:sp>
    <dsp:sp modelId="{B0F6127B-8E0E-478F-A425-976F669BB264}">
      <dsp:nvSpPr>
        <dsp:cNvPr id="0" name=""/>
        <dsp:cNvSpPr/>
      </dsp:nvSpPr>
      <dsp:spPr>
        <a:xfrm>
          <a:off x="0" y="2478819"/>
          <a:ext cx="2077915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Model</a:t>
          </a:r>
          <a:endParaRPr lang="en-IN" sz="2400" kern="1200" dirty="0"/>
        </a:p>
      </dsp:txBody>
      <dsp:txXfrm>
        <a:off x="0" y="2478819"/>
        <a:ext cx="2077915" cy="475200"/>
      </dsp:txXfrm>
    </dsp:sp>
    <dsp:sp modelId="{7EC57C9B-7EDA-4F00-8490-3F3B267C2AE9}">
      <dsp:nvSpPr>
        <dsp:cNvPr id="0" name=""/>
        <dsp:cNvSpPr/>
      </dsp:nvSpPr>
      <dsp:spPr>
        <a:xfrm>
          <a:off x="2077915" y="2456544"/>
          <a:ext cx="415583" cy="51975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61D7B-0F83-4CEF-853B-BC9B57A8EEC8}">
      <dsp:nvSpPr>
        <dsp:cNvPr id="0" name=""/>
        <dsp:cNvSpPr/>
      </dsp:nvSpPr>
      <dsp:spPr>
        <a:xfrm>
          <a:off x="2659731" y="2456544"/>
          <a:ext cx="5651929" cy="51975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/>
            <a:t>Random </a:t>
          </a:r>
          <a:r>
            <a:rPr lang="en-IN" sz="2400" b="0" i="0" kern="1200" dirty="0"/>
            <a:t>Forest Classifier</a:t>
          </a:r>
          <a:endParaRPr lang="en-IN" sz="2400" kern="1200" dirty="0"/>
        </a:p>
      </dsp:txBody>
      <dsp:txXfrm>
        <a:off x="2659731" y="2456544"/>
        <a:ext cx="5651929" cy="519750"/>
      </dsp:txXfrm>
    </dsp:sp>
    <dsp:sp modelId="{4479C73C-FC9E-4DD0-80B0-C7FEFE4D7079}">
      <dsp:nvSpPr>
        <dsp:cNvPr id="0" name=""/>
        <dsp:cNvSpPr/>
      </dsp:nvSpPr>
      <dsp:spPr>
        <a:xfrm>
          <a:off x="0" y="3278019"/>
          <a:ext cx="2077915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Data Tools</a:t>
          </a:r>
          <a:endParaRPr lang="en-IN" sz="2400" kern="1200" dirty="0"/>
        </a:p>
      </dsp:txBody>
      <dsp:txXfrm>
        <a:off x="0" y="3278019"/>
        <a:ext cx="2077915" cy="475200"/>
      </dsp:txXfrm>
    </dsp:sp>
    <dsp:sp modelId="{FF768486-E90E-4135-8179-A407B6B31F9B}">
      <dsp:nvSpPr>
        <dsp:cNvPr id="0" name=""/>
        <dsp:cNvSpPr/>
      </dsp:nvSpPr>
      <dsp:spPr>
        <a:xfrm>
          <a:off x="2077915" y="3062694"/>
          <a:ext cx="415583" cy="90585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F841ED-4781-46E2-ACCF-E3CAAE8A2730}">
      <dsp:nvSpPr>
        <dsp:cNvPr id="0" name=""/>
        <dsp:cNvSpPr/>
      </dsp:nvSpPr>
      <dsp:spPr>
        <a:xfrm>
          <a:off x="2659731" y="3062694"/>
          <a:ext cx="5651929" cy="90585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 dirty="0"/>
            <a:t>Pandas</a:t>
          </a:r>
          <a:endParaRPr lang="en-IN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/>
            <a:t>Scikit-learn</a:t>
          </a:r>
          <a:endParaRPr lang="en-IN" sz="2400" kern="1200" dirty="0"/>
        </a:p>
      </dsp:txBody>
      <dsp:txXfrm>
        <a:off x="2659731" y="3062694"/>
        <a:ext cx="5651929" cy="905850"/>
      </dsp:txXfrm>
    </dsp:sp>
    <dsp:sp modelId="{BC07C271-D892-4295-8F0B-77BF2A06B11D}">
      <dsp:nvSpPr>
        <dsp:cNvPr id="0" name=""/>
        <dsp:cNvSpPr/>
      </dsp:nvSpPr>
      <dsp:spPr>
        <a:xfrm>
          <a:off x="0" y="4077219"/>
          <a:ext cx="2077915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Visualization</a:t>
          </a:r>
          <a:endParaRPr lang="en-IN" sz="2400" kern="1200" dirty="0"/>
        </a:p>
      </dsp:txBody>
      <dsp:txXfrm>
        <a:off x="0" y="4077219"/>
        <a:ext cx="2077915" cy="475200"/>
      </dsp:txXfrm>
    </dsp:sp>
    <dsp:sp modelId="{A83F9411-3E3D-4278-B691-70D83C5DA707}">
      <dsp:nvSpPr>
        <dsp:cNvPr id="0" name=""/>
        <dsp:cNvSpPr/>
      </dsp:nvSpPr>
      <dsp:spPr>
        <a:xfrm>
          <a:off x="2077915" y="4054944"/>
          <a:ext cx="415583" cy="51975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472AB3-31F3-4C49-BF73-E38AA334AD02}">
      <dsp:nvSpPr>
        <dsp:cNvPr id="0" name=""/>
        <dsp:cNvSpPr/>
      </dsp:nvSpPr>
      <dsp:spPr>
        <a:xfrm>
          <a:off x="2659731" y="4054944"/>
          <a:ext cx="5651929" cy="51975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/>
            <a:t>Power </a:t>
          </a:r>
          <a:r>
            <a:rPr lang="en-IN" sz="2400" b="0" i="0" kern="1200" dirty="0"/>
            <a:t>BI Dashboard</a:t>
          </a:r>
          <a:endParaRPr lang="en-IN" sz="2400" kern="1200" dirty="0"/>
        </a:p>
      </dsp:txBody>
      <dsp:txXfrm>
        <a:off x="2659731" y="4054944"/>
        <a:ext cx="5651929" cy="519750"/>
      </dsp:txXfrm>
    </dsp:sp>
    <dsp:sp modelId="{281BEC07-CC74-432D-B87E-2CFFFD3B3557}">
      <dsp:nvSpPr>
        <dsp:cNvPr id="0" name=""/>
        <dsp:cNvSpPr/>
      </dsp:nvSpPr>
      <dsp:spPr>
        <a:xfrm>
          <a:off x="0" y="4683369"/>
          <a:ext cx="2075886" cy="47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/>
            <a:t>Deployment</a:t>
          </a:r>
          <a:endParaRPr lang="en-IN" sz="2400" kern="1200" dirty="0"/>
        </a:p>
      </dsp:txBody>
      <dsp:txXfrm>
        <a:off x="0" y="4683369"/>
        <a:ext cx="2075886" cy="475200"/>
      </dsp:txXfrm>
    </dsp:sp>
    <dsp:sp modelId="{0A71430E-02CF-4300-9D94-FE0DB64C0309}">
      <dsp:nvSpPr>
        <dsp:cNvPr id="0" name=""/>
        <dsp:cNvSpPr/>
      </dsp:nvSpPr>
      <dsp:spPr>
        <a:xfrm>
          <a:off x="2075886" y="4661094"/>
          <a:ext cx="415177" cy="51975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A540B1-4B46-4BF9-A595-F72BA65DE510}">
      <dsp:nvSpPr>
        <dsp:cNvPr id="0" name=""/>
        <dsp:cNvSpPr/>
      </dsp:nvSpPr>
      <dsp:spPr>
        <a:xfrm>
          <a:off x="2657134" y="4661094"/>
          <a:ext cx="5646410" cy="51975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b="0" i="0" kern="1200"/>
            <a:t>Localhost </a:t>
          </a:r>
          <a:r>
            <a:rPr lang="en-IN" sz="2400" b="0" i="0" kern="1200" dirty="0"/>
            <a:t>/ Browser-based web server</a:t>
          </a:r>
          <a:endParaRPr lang="en-IN" sz="2400" kern="1200" dirty="0"/>
        </a:p>
      </dsp:txBody>
      <dsp:txXfrm>
        <a:off x="2657134" y="4661094"/>
        <a:ext cx="5646410" cy="5197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FDFBD8-ADC0-4162-A5B9-563CC734D306}">
      <dsp:nvSpPr>
        <dsp:cNvPr id="0" name=""/>
        <dsp:cNvSpPr/>
      </dsp:nvSpPr>
      <dsp:spPr>
        <a:xfrm>
          <a:off x="703553" y="2402"/>
          <a:ext cx="3920373" cy="35639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HTML (dashboard.html)</a:t>
          </a:r>
        </a:p>
      </dsp:txBody>
      <dsp:txXfrm>
        <a:off x="703553" y="2402"/>
        <a:ext cx="3920373" cy="356397"/>
      </dsp:txXfrm>
    </dsp:sp>
    <dsp:sp modelId="{32B9600A-04F6-4B43-968C-5C383C1A96B9}">
      <dsp:nvSpPr>
        <dsp:cNvPr id="0" name=""/>
        <dsp:cNvSpPr/>
      </dsp:nvSpPr>
      <dsp:spPr>
        <a:xfrm>
          <a:off x="703553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1C4183-BB9B-4F0D-BFB9-45D34AEE3A06}">
      <dsp:nvSpPr>
        <dsp:cNvPr id="0" name=""/>
        <dsp:cNvSpPr/>
      </dsp:nvSpPr>
      <dsp:spPr>
        <a:xfrm>
          <a:off x="1254583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A1B2EE-7471-40FF-9EC3-45E531432C5F}">
      <dsp:nvSpPr>
        <dsp:cNvPr id="0" name=""/>
        <dsp:cNvSpPr/>
      </dsp:nvSpPr>
      <dsp:spPr>
        <a:xfrm>
          <a:off x="1806049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33AA0AD-9BA8-480C-A97B-2B414A1B13C0}">
      <dsp:nvSpPr>
        <dsp:cNvPr id="0" name=""/>
        <dsp:cNvSpPr/>
      </dsp:nvSpPr>
      <dsp:spPr>
        <a:xfrm>
          <a:off x="2357079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CE7CD6C-46E4-41F9-82AC-65FA95C4A13B}">
      <dsp:nvSpPr>
        <dsp:cNvPr id="0" name=""/>
        <dsp:cNvSpPr/>
      </dsp:nvSpPr>
      <dsp:spPr>
        <a:xfrm>
          <a:off x="2908545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810E33-6BAF-46B0-A3FF-4ED30E7F51B5}">
      <dsp:nvSpPr>
        <dsp:cNvPr id="0" name=""/>
        <dsp:cNvSpPr/>
      </dsp:nvSpPr>
      <dsp:spPr>
        <a:xfrm>
          <a:off x="3459575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B44693-5E73-4491-8C67-02992ABEAB32}">
      <dsp:nvSpPr>
        <dsp:cNvPr id="0" name=""/>
        <dsp:cNvSpPr/>
      </dsp:nvSpPr>
      <dsp:spPr>
        <a:xfrm>
          <a:off x="4011041" y="358800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396B04B-13F4-425E-B8C9-943E3EE652BC}">
      <dsp:nvSpPr>
        <dsp:cNvPr id="0" name=""/>
        <dsp:cNvSpPr/>
      </dsp:nvSpPr>
      <dsp:spPr>
        <a:xfrm>
          <a:off x="703553" y="431399"/>
          <a:ext cx="3971338" cy="5807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Interactive form and sections</a:t>
          </a:r>
        </a:p>
      </dsp:txBody>
      <dsp:txXfrm>
        <a:off x="703553" y="431399"/>
        <a:ext cx="3971338" cy="580796"/>
      </dsp:txXfrm>
    </dsp:sp>
    <dsp:sp modelId="{11E7D7DA-F612-457B-9D3E-2E15CE363332}">
      <dsp:nvSpPr>
        <dsp:cNvPr id="0" name=""/>
        <dsp:cNvSpPr/>
      </dsp:nvSpPr>
      <dsp:spPr>
        <a:xfrm>
          <a:off x="703553" y="1155105"/>
          <a:ext cx="3920373" cy="35639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CSS (style.css)</a:t>
          </a:r>
        </a:p>
      </dsp:txBody>
      <dsp:txXfrm>
        <a:off x="703553" y="1155105"/>
        <a:ext cx="3920373" cy="356397"/>
      </dsp:txXfrm>
    </dsp:sp>
    <dsp:sp modelId="{2C75D05C-1828-4133-96CE-15687669E3B7}">
      <dsp:nvSpPr>
        <dsp:cNvPr id="0" name=""/>
        <dsp:cNvSpPr/>
      </dsp:nvSpPr>
      <dsp:spPr>
        <a:xfrm>
          <a:off x="703553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FC7BC60-DF1D-41DF-A17A-0E5499F7D5ED}">
      <dsp:nvSpPr>
        <dsp:cNvPr id="0" name=""/>
        <dsp:cNvSpPr/>
      </dsp:nvSpPr>
      <dsp:spPr>
        <a:xfrm>
          <a:off x="1254583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FEBD9E-1F3A-4B61-9311-59AAC94CE7E8}">
      <dsp:nvSpPr>
        <dsp:cNvPr id="0" name=""/>
        <dsp:cNvSpPr/>
      </dsp:nvSpPr>
      <dsp:spPr>
        <a:xfrm>
          <a:off x="1806049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DAEFC2-56C4-476B-8C76-0032CBAE3A0E}">
      <dsp:nvSpPr>
        <dsp:cNvPr id="0" name=""/>
        <dsp:cNvSpPr/>
      </dsp:nvSpPr>
      <dsp:spPr>
        <a:xfrm>
          <a:off x="2357079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877D04-D311-468B-94C4-044D97BDC99A}">
      <dsp:nvSpPr>
        <dsp:cNvPr id="0" name=""/>
        <dsp:cNvSpPr/>
      </dsp:nvSpPr>
      <dsp:spPr>
        <a:xfrm>
          <a:off x="2908545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F38EED-FD8C-4D83-BDA4-752CEFF5C343}">
      <dsp:nvSpPr>
        <dsp:cNvPr id="0" name=""/>
        <dsp:cNvSpPr/>
      </dsp:nvSpPr>
      <dsp:spPr>
        <a:xfrm>
          <a:off x="3459575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69DEEA-D766-49BB-B710-8B2FF77DDFAD}">
      <dsp:nvSpPr>
        <dsp:cNvPr id="0" name=""/>
        <dsp:cNvSpPr/>
      </dsp:nvSpPr>
      <dsp:spPr>
        <a:xfrm>
          <a:off x="4011041" y="1511503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6F0D7F-0AC2-4E96-A2E6-F620A10F8EEB}">
      <dsp:nvSpPr>
        <dsp:cNvPr id="0" name=""/>
        <dsp:cNvSpPr/>
      </dsp:nvSpPr>
      <dsp:spPr>
        <a:xfrm>
          <a:off x="703553" y="1584102"/>
          <a:ext cx="3971338" cy="5807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Responsive UI and visual enhancements</a:t>
          </a:r>
          <a:endParaRPr lang="en-IN" sz="1600" kern="1200" dirty="0"/>
        </a:p>
      </dsp:txBody>
      <dsp:txXfrm>
        <a:off x="703553" y="1584102"/>
        <a:ext cx="3971338" cy="580796"/>
      </dsp:txXfrm>
    </dsp:sp>
    <dsp:sp modelId="{DF0BE24F-DA41-4B81-B77C-4B1C3EEFA4F7}">
      <dsp:nvSpPr>
        <dsp:cNvPr id="0" name=""/>
        <dsp:cNvSpPr/>
      </dsp:nvSpPr>
      <dsp:spPr>
        <a:xfrm>
          <a:off x="703553" y="2307808"/>
          <a:ext cx="3920373" cy="35639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JavaScript (app.js)</a:t>
          </a:r>
        </a:p>
      </dsp:txBody>
      <dsp:txXfrm>
        <a:off x="703553" y="2307808"/>
        <a:ext cx="3920373" cy="356397"/>
      </dsp:txXfrm>
    </dsp:sp>
    <dsp:sp modelId="{4668147F-9764-49B9-ADCD-605795D9D25A}">
      <dsp:nvSpPr>
        <dsp:cNvPr id="0" name=""/>
        <dsp:cNvSpPr/>
      </dsp:nvSpPr>
      <dsp:spPr>
        <a:xfrm>
          <a:off x="703553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EA5FEB1-8A5B-4864-9392-26F1DB8FBEE2}">
      <dsp:nvSpPr>
        <dsp:cNvPr id="0" name=""/>
        <dsp:cNvSpPr/>
      </dsp:nvSpPr>
      <dsp:spPr>
        <a:xfrm>
          <a:off x="1254583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0F0EB0-8471-4CB1-968F-BA2E3889AD23}">
      <dsp:nvSpPr>
        <dsp:cNvPr id="0" name=""/>
        <dsp:cNvSpPr/>
      </dsp:nvSpPr>
      <dsp:spPr>
        <a:xfrm>
          <a:off x="1806049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9A316BF-CB78-4B26-9197-549248625D4D}">
      <dsp:nvSpPr>
        <dsp:cNvPr id="0" name=""/>
        <dsp:cNvSpPr/>
      </dsp:nvSpPr>
      <dsp:spPr>
        <a:xfrm>
          <a:off x="2357079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61C1E6-D307-4CD4-9FC5-56AE0157EA4B}">
      <dsp:nvSpPr>
        <dsp:cNvPr id="0" name=""/>
        <dsp:cNvSpPr/>
      </dsp:nvSpPr>
      <dsp:spPr>
        <a:xfrm>
          <a:off x="2908545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AC19C5-73C6-4F1D-A851-743DFD499B41}">
      <dsp:nvSpPr>
        <dsp:cNvPr id="0" name=""/>
        <dsp:cNvSpPr/>
      </dsp:nvSpPr>
      <dsp:spPr>
        <a:xfrm>
          <a:off x="3459575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7EA4A8-55A1-47E4-B8FB-3B2B2A3BF937}">
      <dsp:nvSpPr>
        <dsp:cNvPr id="0" name=""/>
        <dsp:cNvSpPr/>
      </dsp:nvSpPr>
      <dsp:spPr>
        <a:xfrm>
          <a:off x="4011041" y="2664206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0D54F4-F029-4017-AE36-5D7D3E462870}">
      <dsp:nvSpPr>
        <dsp:cNvPr id="0" name=""/>
        <dsp:cNvSpPr/>
      </dsp:nvSpPr>
      <dsp:spPr>
        <a:xfrm>
          <a:off x="703553" y="2736805"/>
          <a:ext cx="3971338" cy="5807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Modal prediction, smooth scroll</a:t>
          </a:r>
        </a:p>
      </dsp:txBody>
      <dsp:txXfrm>
        <a:off x="703553" y="2736805"/>
        <a:ext cx="3971338" cy="580796"/>
      </dsp:txXfrm>
    </dsp:sp>
    <dsp:sp modelId="{25419B98-27CC-4E7E-A5BE-809E119CD0D6}">
      <dsp:nvSpPr>
        <dsp:cNvPr id="0" name=""/>
        <dsp:cNvSpPr/>
      </dsp:nvSpPr>
      <dsp:spPr>
        <a:xfrm>
          <a:off x="703553" y="3460511"/>
          <a:ext cx="3920373" cy="356397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Flask (app.py)</a:t>
          </a:r>
        </a:p>
      </dsp:txBody>
      <dsp:txXfrm>
        <a:off x="703553" y="3460511"/>
        <a:ext cx="3920373" cy="356397"/>
      </dsp:txXfrm>
    </dsp:sp>
    <dsp:sp modelId="{65C3034E-8675-44A2-A812-E95BECC4FDBF}">
      <dsp:nvSpPr>
        <dsp:cNvPr id="0" name=""/>
        <dsp:cNvSpPr/>
      </dsp:nvSpPr>
      <dsp:spPr>
        <a:xfrm>
          <a:off x="703553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5F1AC1-2867-47F4-A837-B6E5F802BCB9}">
      <dsp:nvSpPr>
        <dsp:cNvPr id="0" name=""/>
        <dsp:cNvSpPr/>
      </dsp:nvSpPr>
      <dsp:spPr>
        <a:xfrm>
          <a:off x="1254583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A052E3-D05C-4CE3-95F8-EDC0CADEDA50}">
      <dsp:nvSpPr>
        <dsp:cNvPr id="0" name=""/>
        <dsp:cNvSpPr/>
      </dsp:nvSpPr>
      <dsp:spPr>
        <a:xfrm>
          <a:off x="1806049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A08B42-0C33-489E-9ABB-C7125B8D4A61}">
      <dsp:nvSpPr>
        <dsp:cNvPr id="0" name=""/>
        <dsp:cNvSpPr/>
      </dsp:nvSpPr>
      <dsp:spPr>
        <a:xfrm>
          <a:off x="2357079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B1FF9F-C949-4788-AEFA-31365DC0AC06}">
      <dsp:nvSpPr>
        <dsp:cNvPr id="0" name=""/>
        <dsp:cNvSpPr/>
      </dsp:nvSpPr>
      <dsp:spPr>
        <a:xfrm>
          <a:off x="2908545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9720DD-EF0B-4742-B0EB-C43731BA5E3F}">
      <dsp:nvSpPr>
        <dsp:cNvPr id="0" name=""/>
        <dsp:cNvSpPr/>
      </dsp:nvSpPr>
      <dsp:spPr>
        <a:xfrm>
          <a:off x="3459575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9C6443-9A41-4F08-8DFE-EEC33744C676}">
      <dsp:nvSpPr>
        <dsp:cNvPr id="0" name=""/>
        <dsp:cNvSpPr/>
      </dsp:nvSpPr>
      <dsp:spPr>
        <a:xfrm>
          <a:off x="4011041" y="3816909"/>
          <a:ext cx="917367" cy="72599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84AFEF-4D46-4B61-8A7A-F8AE31BC669F}">
      <dsp:nvSpPr>
        <dsp:cNvPr id="0" name=""/>
        <dsp:cNvSpPr/>
      </dsp:nvSpPr>
      <dsp:spPr>
        <a:xfrm>
          <a:off x="703553" y="3889508"/>
          <a:ext cx="3971338" cy="5807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Routing, prediction API</a:t>
          </a:r>
        </a:p>
      </dsp:txBody>
      <dsp:txXfrm>
        <a:off x="703553" y="3889508"/>
        <a:ext cx="3971338" cy="5807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274E16-E589-4770-A85E-1F17383F64B5}">
      <dsp:nvSpPr>
        <dsp:cNvPr id="0" name=""/>
        <dsp:cNvSpPr/>
      </dsp:nvSpPr>
      <dsp:spPr>
        <a:xfrm>
          <a:off x="5067" y="0"/>
          <a:ext cx="4874669" cy="435133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b="1" kern="1200" dirty="0"/>
            <a:t>Modern Tools</a:t>
          </a:r>
        </a:p>
      </dsp:txBody>
      <dsp:txXfrm>
        <a:off x="5067" y="0"/>
        <a:ext cx="4874669" cy="1305401"/>
      </dsp:txXfrm>
    </dsp:sp>
    <dsp:sp modelId="{8512AEA7-C963-4B67-A31B-219BD78A3698}">
      <dsp:nvSpPr>
        <dsp:cNvPr id="0" name=""/>
        <dsp:cNvSpPr/>
      </dsp:nvSpPr>
      <dsp:spPr>
        <a:xfrm>
          <a:off x="492534" y="1305773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Flask for backend</a:t>
          </a:r>
        </a:p>
      </dsp:txBody>
      <dsp:txXfrm>
        <a:off x="517572" y="1330811"/>
        <a:ext cx="3849659" cy="804787"/>
      </dsp:txXfrm>
    </dsp:sp>
    <dsp:sp modelId="{C0C5A794-3F69-4DC7-B34E-85A15A5C917C}">
      <dsp:nvSpPr>
        <dsp:cNvPr id="0" name=""/>
        <dsp:cNvSpPr/>
      </dsp:nvSpPr>
      <dsp:spPr>
        <a:xfrm>
          <a:off x="492534" y="2292154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500" kern="1200" dirty="0"/>
            <a:t>Power BI for data storytelling</a:t>
          </a:r>
          <a:endParaRPr lang="en-IN" sz="2500" kern="1200" dirty="0"/>
        </a:p>
      </dsp:txBody>
      <dsp:txXfrm>
        <a:off x="517572" y="2317192"/>
        <a:ext cx="3849659" cy="804787"/>
      </dsp:txXfrm>
    </dsp:sp>
    <dsp:sp modelId="{CC7E8E85-9E72-4D6F-9F8B-A9F8BC3B558C}">
      <dsp:nvSpPr>
        <dsp:cNvPr id="0" name=""/>
        <dsp:cNvSpPr/>
      </dsp:nvSpPr>
      <dsp:spPr>
        <a:xfrm>
          <a:off x="492534" y="3278535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Pickle for model persistence</a:t>
          </a:r>
        </a:p>
      </dsp:txBody>
      <dsp:txXfrm>
        <a:off x="517572" y="3303573"/>
        <a:ext cx="3849659" cy="804787"/>
      </dsp:txXfrm>
    </dsp:sp>
    <dsp:sp modelId="{3856ECD8-6BA7-4FAC-9708-90995982A6F8}">
      <dsp:nvSpPr>
        <dsp:cNvPr id="0" name=""/>
        <dsp:cNvSpPr/>
      </dsp:nvSpPr>
      <dsp:spPr>
        <a:xfrm>
          <a:off x="5245337" y="0"/>
          <a:ext cx="4874669" cy="435133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b="1" kern="1200" dirty="0"/>
            <a:t>Applications</a:t>
          </a:r>
          <a:endParaRPr lang="en-IN" sz="6000" b="1" kern="1200" dirty="0"/>
        </a:p>
      </dsp:txBody>
      <dsp:txXfrm>
        <a:off x="5245337" y="0"/>
        <a:ext cx="4874669" cy="1305401"/>
      </dsp:txXfrm>
    </dsp:sp>
    <dsp:sp modelId="{3FA234B8-ED6B-4AB3-BA1E-338B58B60958}">
      <dsp:nvSpPr>
        <dsp:cNvPr id="0" name=""/>
        <dsp:cNvSpPr/>
      </dsp:nvSpPr>
      <dsp:spPr>
        <a:xfrm>
          <a:off x="5732804" y="1305773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Traffic surveillance systems</a:t>
          </a:r>
        </a:p>
      </dsp:txBody>
      <dsp:txXfrm>
        <a:off x="5757842" y="1330811"/>
        <a:ext cx="3849659" cy="804787"/>
      </dsp:txXfrm>
    </dsp:sp>
    <dsp:sp modelId="{00C2864B-3C56-4328-8D4C-3900B4519108}">
      <dsp:nvSpPr>
        <dsp:cNvPr id="0" name=""/>
        <dsp:cNvSpPr/>
      </dsp:nvSpPr>
      <dsp:spPr>
        <a:xfrm>
          <a:off x="5732804" y="2292154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Urban safety policy design</a:t>
          </a:r>
        </a:p>
      </dsp:txBody>
      <dsp:txXfrm>
        <a:off x="5757842" y="2317192"/>
        <a:ext cx="3849659" cy="804787"/>
      </dsp:txXfrm>
    </dsp:sp>
    <dsp:sp modelId="{B597B41B-16CC-403F-9EA8-04816A74DFF8}">
      <dsp:nvSpPr>
        <dsp:cNvPr id="0" name=""/>
        <dsp:cNvSpPr/>
      </dsp:nvSpPr>
      <dsp:spPr>
        <a:xfrm>
          <a:off x="5732804" y="3278535"/>
          <a:ext cx="3899735" cy="85486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Real-time vehicle monitoring</a:t>
          </a:r>
        </a:p>
      </dsp:txBody>
      <dsp:txXfrm>
        <a:off x="5757842" y="3303573"/>
        <a:ext cx="3849659" cy="80478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1E03FB-E677-4AD0-80B1-70BD8EC32465}">
      <dsp:nvSpPr>
        <dsp:cNvPr id="0" name=""/>
        <dsp:cNvSpPr/>
      </dsp:nvSpPr>
      <dsp:spPr>
        <a:xfrm>
          <a:off x="570103" y="2295"/>
          <a:ext cx="1174090" cy="1174090"/>
        </a:xfrm>
        <a:prstGeom prst="chord">
          <a:avLst>
            <a:gd name="adj1" fmla="val 4800000"/>
            <a:gd name="adj2" fmla="val 16800000"/>
          </a:avLst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3E4EF1F0-ED50-4135-B128-9503D371B479}">
      <dsp:nvSpPr>
        <dsp:cNvPr id="0" name=""/>
        <dsp:cNvSpPr/>
      </dsp:nvSpPr>
      <dsp:spPr>
        <a:xfrm>
          <a:off x="687513" y="119704"/>
          <a:ext cx="939272" cy="939272"/>
        </a:xfrm>
        <a:prstGeom prst="pie">
          <a:avLst>
            <a:gd name="adj1" fmla="val 108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9C07AC-0AE9-457C-ABB9-9CAADD18643B}">
      <dsp:nvSpPr>
        <dsp:cNvPr id="0" name=""/>
        <dsp:cNvSpPr/>
      </dsp:nvSpPr>
      <dsp:spPr>
        <a:xfrm rot="16200000">
          <a:off x="-780100" y="2643999"/>
          <a:ext cx="3404863" cy="704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400" b="1" kern="1200" dirty="0"/>
            <a:t>Limitations</a:t>
          </a:r>
        </a:p>
      </dsp:txBody>
      <dsp:txXfrm>
        <a:off x="-780100" y="2643999"/>
        <a:ext cx="3404863" cy="704454"/>
      </dsp:txXfrm>
    </dsp:sp>
    <dsp:sp modelId="{7B9FF758-89DB-46C4-89CC-4DA970C7C921}">
      <dsp:nvSpPr>
        <dsp:cNvPr id="0" name=""/>
        <dsp:cNvSpPr/>
      </dsp:nvSpPr>
      <dsp:spPr>
        <a:xfrm>
          <a:off x="1391967" y="2295"/>
          <a:ext cx="3610446" cy="4696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 dirty="0"/>
            <a:t>Dataset not in real-time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Limited feature space (no GPS/live feed)</a:t>
          </a:r>
          <a:endParaRPr lang="en-IN" sz="3200" kern="1200" dirty="0"/>
        </a:p>
      </dsp:txBody>
      <dsp:txXfrm>
        <a:off x="1391967" y="2295"/>
        <a:ext cx="3610446" cy="4696363"/>
      </dsp:txXfrm>
    </dsp:sp>
    <dsp:sp modelId="{60B8E65F-B5F4-42A6-A074-2AB90691FEB7}">
      <dsp:nvSpPr>
        <dsp:cNvPr id="0" name=""/>
        <dsp:cNvSpPr/>
      </dsp:nvSpPr>
      <dsp:spPr>
        <a:xfrm>
          <a:off x="5446111" y="2295"/>
          <a:ext cx="1174090" cy="1174090"/>
        </a:xfrm>
        <a:prstGeom prst="chord">
          <a:avLst>
            <a:gd name="adj1" fmla="val 4800000"/>
            <a:gd name="adj2" fmla="val 16800000"/>
          </a:avLst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F21156B3-101A-4693-9814-2A88A19A47C0}">
      <dsp:nvSpPr>
        <dsp:cNvPr id="0" name=""/>
        <dsp:cNvSpPr/>
      </dsp:nvSpPr>
      <dsp:spPr>
        <a:xfrm>
          <a:off x="5563520" y="119704"/>
          <a:ext cx="939272" cy="939272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4F68A-4960-4821-B6BE-57A5D8190B6D}">
      <dsp:nvSpPr>
        <dsp:cNvPr id="0" name=""/>
        <dsp:cNvSpPr/>
      </dsp:nvSpPr>
      <dsp:spPr>
        <a:xfrm rot="16200000">
          <a:off x="4095907" y="2643999"/>
          <a:ext cx="3404863" cy="704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400" b="1" kern="1200" dirty="0"/>
            <a:t>Future Scope</a:t>
          </a:r>
        </a:p>
      </dsp:txBody>
      <dsp:txXfrm>
        <a:off x="4095907" y="2643999"/>
        <a:ext cx="3404863" cy="704454"/>
      </dsp:txXfrm>
    </dsp:sp>
    <dsp:sp modelId="{89AFEB93-182A-470F-87EA-926770D58448}">
      <dsp:nvSpPr>
        <dsp:cNvPr id="0" name=""/>
        <dsp:cNvSpPr/>
      </dsp:nvSpPr>
      <dsp:spPr>
        <a:xfrm>
          <a:off x="6267975" y="2295"/>
          <a:ext cx="3612066" cy="4696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 dirty="0"/>
            <a:t>Integrate real-time IoT sensors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Expand model with deep learning</a:t>
          </a:r>
          <a:endParaRPr lang="en-IN" sz="320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 dirty="0"/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 dirty="0"/>
            <a:t>Mobile app deployment</a:t>
          </a:r>
        </a:p>
      </dsp:txBody>
      <dsp:txXfrm>
        <a:off x="6267975" y="2295"/>
        <a:ext cx="3612066" cy="4696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6/26/2025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6/26/2025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388359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static/Traffic%20Accident%20Analysis.pbix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1106424"/>
            <a:ext cx="6409202" cy="1746504"/>
          </a:xfrm>
        </p:spPr>
        <p:txBody>
          <a:bodyPr/>
          <a:lstStyle/>
          <a:p>
            <a:r>
              <a:rPr lang="en-US" sz="2800" dirty="0">
                <a:latin typeface="Avenir Next LT Pro" panose="020F0502020204030204" pitchFamily="34" charset="0"/>
              </a:rPr>
              <a:t>Predictive Analytics for Road Safety using Modern Web &amp; AI Tools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784870" cy="266090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Course: </a:t>
            </a:r>
            <a:r>
              <a:rPr lang="en-IN" dirty="0"/>
              <a:t>PROJ-CSD681 | B. Tech in CSE (Data Science)</a:t>
            </a:r>
          </a:p>
          <a:p>
            <a:pPr>
              <a:lnSpc>
                <a:spcPct val="100000"/>
              </a:lnSpc>
            </a:pPr>
            <a:r>
              <a:rPr lang="en-IN" b="1" dirty="0"/>
              <a:t>Presented by: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/>
              <a:t>Abhraneel Bose (BWU/BTD/22/342)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/>
              <a:t>Harsha Nandi (BWU/BTD/22/001)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/>
              <a:t>Oindrila Khawas (BWU/BTD/22/003)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/>
              <a:t>Himani Das Talukder (BWU/BTD/22/047)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DE26F07-5AD6-3C73-FA10-1A663B94192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1369" r="31369"/>
          <a:stretch>
            <a:fillRect/>
          </a:stretch>
        </p:blipFill>
        <p:spPr>
          <a:xfrm>
            <a:off x="7573108" y="937846"/>
            <a:ext cx="3563815" cy="53686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DCC0FC-2624-D243-97DD-DD1C3CB22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6923" y="57389"/>
            <a:ext cx="988254" cy="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Web App Interface (UI Demo)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1" y="1837944"/>
            <a:ext cx="4448439" cy="3613287"/>
          </a:xfrm>
        </p:spPr>
        <p:txBody>
          <a:bodyPr anchor="ctr"/>
          <a:lstStyle/>
          <a:p>
            <a:r>
              <a:rPr lang="en-US" sz="20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Key UI Elements: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>
                <a:solidFill>
                  <a:schemeClr val="tx1">
                    <a:lumMod val="20000"/>
                    <a:lumOff val="80000"/>
                  </a:schemeClr>
                </a:solidFill>
              </a:rPr>
              <a:t>Navigation (Home, Predict, About)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>
                <a:solidFill>
                  <a:schemeClr val="tx1">
                    <a:lumMod val="20000"/>
                    <a:lumOff val="80000"/>
                  </a:schemeClr>
                </a:solidFill>
              </a:rPr>
              <a:t>Prediction Form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>
                <a:solidFill>
                  <a:schemeClr val="tx1">
                    <a:lumMod val="20000"/>
                    <a:lumOff val="80000"/>
                  </a:schemeClr>
                </a:solidFill>
              </a:rPr>
              <a:t>Modal Output Result</a:t>
            </a:r>
            <a:endParaRPr lang="en-US" sz="2000" b="0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Dashboard">
            <a:hlinkClick r:id="" action="ppaction://media"/>
            <a:extLst>
              <a:ext uri="{FF2B5EF4-FFF2-40B4-BE49-F238E27FC236}">
                <a16:creationId xmlns:a16="http://schemas.microsoft.com/office/drawing/2014/main" id="{1A32652A-1AE9-CBD6-8382-56B3335D3E27}"/>
              </a:ext>
            </a:extLst>
          </p:cNvPr>
          <p:cNvPicPr>
            <a:picLocks noGrp="1" noChangeAspect="1"/>
          </p:cNvPicPr>
          <p:nvPr>
            <p:ph sz="half" idx="1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5778" y="1490472"/>
            <a:ext cx="8679483" cy="4731926"/>
          </a:xfrm>
        </p:spPr>
      </p:pic>
    </p:spTree>
    <p:extLst>
      <p:ext uri="{BB962C8B-B14F-4D97-AF65-F5344CB8AC3E}">
        <p14:creationId xmlns:p14="http://schemas.microsoft.com/office/powerpoint/2010/main" val="457463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Prediction Logic &amp; Output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3D4A00-F19A-1BAC-FC0C-8212991B81F1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1673821"/>
            <a:ext cx="4893916" cy="3472610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Inputs: </a:t>
            </a:r>
          </a:p>
          <a:p>
            <a:pPr marL="574675" indent="-285750" algn="just">
              <a:buFont typeface="Courier New" panose="02070309020205020404" pitchFamily="49" charset="0"/>
              <a:buChar char="o"/>
            </a:pPr>
            <a:r>
              <a:rPr lang="en-US" dirty="0"/>
              <a:t>12 dynamic features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Output:</a:t>
            </a:r>
          </a:p>
          <a:p>
            <a:pPr marL="574675" indent="-285750" algn="just">
              <a:buFont typeface="Courier New" panose="02070309020205020404" pitchFamily="49" charset="0"/>
              <a:buChar char="o"/>
            </a:pPr>
            <a:r>
              <a:rPr lang="en-US" dirty="0"/>
              <a:t>Severity Level (Low, Moderate, High)</a:t>
            </a:r>
          </a:p>
          <a:p>
            <a:pPr marL="574675" indent="-285750" algn="just">
              <a:buFont typeface="Courier New" panose="02070309020205020404" pitchFamily="49" charset="0"/>
              <a:buChar char="o"/>
            </a:pPr>
            <a:r>
              <a:rPr lang="en-US" dirty="0"/>
              <a:t>Chance of Accident (%)</a:t>
            </a:r>
          </a:p>
          <a:p>
            <a:pPr marL="574675" indent="-285750" algn="just">
              <a:buFont typeface="Courier New" panose="02070309020205020404" pitchFamily="49" charset="0"/>
              <a:buChar char="o"/>
            </a:pPr>
            <a:r>
              <a:rPr lang="en-US" dirty="0"/>
              <a:t>Accident occurrence flag (Yes/No)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65B4AA-666C-7F0E-3B4A-F48148101D2A}"/>
              </a:ext>
            </a:extLst>
          </p:cNvPr>
          <p:cNvSpPr txBox="1"/>
          <p:nvPr/>
        </p:nvSpPr>
        <p:spPr>
          <a:xfrm>
            <a:off x="7803474" y="4125203"/>
            <a:ext cx="16389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Code Snippet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F28106-3AAA-E447-E932-152CBB4387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7694" y="1369317"/>
            <a:ext cx="5006449" cy="2593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D4C21-E1A4-7278-A583-3B5B5A427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Power BI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409D5-E0E1-B980-870E-FC1CA00E3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79440"/>
            <a:ext cx="4631318" cy="28981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Visuals:</a:t>
            </a:r>
          </a:p>
          <a:p>
            <a:pPr marL="574675" indent="-280988">
              <a:buFont typeface="Courier New" panose="02070309020205020404" pitchFamily="49" charset="0"/>
              <a:buChar char="o"/>
            </a:pPr>
            <a:r>
              <a:rPr lang="en-US" dirty="0"/>
              <a:t>Monthly accident distribution</a:t>
            </a:r>
          </a:p>
          <a:p>
            <a:pPr marL="574675" indent="-280988">
              <a:buFont typeface="Courier New" panose="02070309020205020404" pitchFamily="49" charset="0"/>
              <a:buChar char="o"/>
            </a:pPr>
            <a:r>
              <a:rPr lang="en-US" dirty="0"/>
              <a:t>Road condition vs severity</a:t>
            </a:r>
          </a:p>
          <a:p>
            <a:pPr marL="574675" indent="-280988">
              <a:buFont typeface="Courier New" panose="02070309020205020404" pitchFamily="49" charset="0"/>
              <a:buChar char="o"/>
            </a:pPr>
            <a:r>
              <a:rPr lang="en-US" dirty="0"/>
              <a:t>Traffic density vs accident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for trend monitoring and analysis.</a:t>
            </a:r>
            <a:endParaRPr lang="en-IN" dirty="0"/>
          </a:p>
        </p:txBody>
      </p:sp>
      <p:pic>
        <p:nvPicPr>
          <p:cNvPr id="7" name="Content Placeholder 6">
            <a:hlinkClick r:id="rId2" action="ppaction://hlinkfile"/>
            <a:extLst>
              <a:ext uri="{FF2B5EF4-FFF2-40B4-BE49-F238E27FC236}">
                <a16:creationId xmlns:a16="http://schemas.microsoft.com/office/drawing/2014/main" id="{0962847A-1049-FB71-A3A9-B3F326728EFB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3"/>
          <a:stretch>
            <a:fillRect/>
          </a:stretch>
        </p:blipFill>
        <p:spPr>
          <a:xfrm>
            <a:off x="5917484" y="1979440"/>
            <a:ext cx="5535961" cy="324157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9CEF3-3E97-A28E-C99D-F9AE2D5784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2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DC7E-254C-6FB2-B3BD-C36CF2F8A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323556"/>
            <a:ext cx="9852777" cy="1024597"/>
          </a:xfrm>
        </p:spPr>
        <p:txBody>
          <a:bodyPr anchor="ctr"/>
          <a:lstStyle/>
          <a:p>
            <a:r>
              <a:rPr lang="en-IN" sz="4000" dirty="0"/>
              <a:t>Tools &amp;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5C1B0-BF76-6F8A-A88C-3F9720660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7E8D30F-9AB0-2898-4F3C-E8257085257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60479761"/>
              </p:ext>
            </p:extLst>
          </p:nvPr>
        </p:nvGraphicFramePr>
        <p:xfrm>
          <a:off x="850900" y="1828800"/>
          <a:ext cx="1012507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14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8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22563-078B-8EF5-5870-0C3800274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Limitations &amp; Future Scope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FD48263-4604-68CF-1C9B-AE2000C9192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42809340"/>
              </p:ext>
            </p:extLst>
          </p:nvPr>
        </p:nvGraphicFramePr>
        <p:xfrm>
          <a:off x="850900" y="1828800"/>
          <a:ext cx="10450146" cy="4700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388E8E-1353-734C-DBD2-49494F40D5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47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1922586"/>
            <a:ext cx="6240342" cy="1860118"/>
          </a:xfrm>
        </p:spPr>
        <p:txBody>
          <a:bodyPr anchor="ctr"/>
          <a:lstStyle/>
          <a:p>
            <a:r>
              <a:rPr lang="en-US" sz="11500" cap="none" dirty="0">
                <a:latin typeface="Edwardian Script ITC" panose="030303020407070D0804" pitchFamily="66" charset="0"/>
              </a:rPr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3"/>
            <a:ext cx="6240342" cy="1959161"/>
          </a:xfrm>
        </p:spPr>
        <p:txBody>
          <a:bodyPr anchor="ctr"/>
          <a:lstStyle/>
          <a:p>
            <a:r>
              <a:rPr lang="en-US" sz="2400" b="1" dirty="0"/>
              <a:t>Team: </a:t>
            </a:r>
            <a:r>
              <a:rPr lang="en-US" sz="2400" dirty="0"/>
              <a:t>Traffic Insight Pro</a:t>
            </a:r>
          </a:p>
          <a:p>
            <a:r>
              <a:rPr lang="en-US" sz="2400" b="1" dirty="0"/>
              <a:t>Course:</a:t>
            </a:r>
            <a:r>
              <a:rPr lang="en-US" sz="2400" dirty="0"/>
              <a:t> PROJ-CSD681 | B. Tech in CSE - DS</a:t>
            </a:r>
          </a:p>
          <a:p>
            <a:r>
              <a:rPr lang="en-US" sz="2400" b="1" dirty="0"/>
              <a:t>Year:</a:t>
            </a:r>
            <a:r>
              <a:rPr lang="en-US" sz="2400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9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9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9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925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25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925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25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3A62-A3DB-2044-0F8D-6A9700D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IN" dirty="0"/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623BB-9D45-E8A4-63D0-62A1BF11A3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D2F827B-E5A3-B58B-83F0-C7AF70C65EA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82654705"/>
              </p:ext>
            </p:extLst>
          </p:nvPr>
        </p:nvGraphicFramePr>
        <p:xfrm>
          <a:off x="850900" y="1828800"/>
          <a:ext cx="1012507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419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1383302"/>
            <a:ext cx="6839712" cy="1296807"/>
          </a:xfrm>
        </p:spPr>
        <p:txBody>
          <a:bodyPr anchor="ctr"/>
          <a:lstStyle/>
          <a:p>
            <a:r>
              <a:rPr lang="en-IN" dirty="0"/>
              <a:t>Project Objectives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989743"/>
            <a:ext cx="5480070" cy="2802988"/>
          </a:xfrm>
        </p:spPr>
        <p:txBody>
          <a:bodyPr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severity of road accidents based on various traffic conditions.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machine learning with real-world traffic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an interactive frontend with visualization dashboards.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backend prediction system using Flask.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989428"/>
          </a:xfrm>
        </p:spPr>
        <p:txBody>
          <a:bodyPr anchor="ctr"/>
          <a:lstStyle/>
          <a:p>
            <a:pPr algn="ctr"/>
            <a:r>
              <a:rPr lang="en-IN" dirty="0"/>
              <a:t>Tech Stack</a:t>
            </a:r>
            <a:endParaRPr lang="en-US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BD2D1900-2BFC-B4C2-F6F3-47FA7412E8A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86894783"/>
              </p:ext>
            </p:extLst>
          </p:nvPr>
        </p:nvGraphicFramePr>
        <p:xfrm>
          <a:off x="1676400" y="1289538"/>
          <a:ext cx="8311661" cy="52519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20624"/>
            <a:ext cx="10954512" cy="1463040"/>
          </a:xfrm>
        </p:spPr>
        <p:txBody>
          <a:bodyPr anchor="ctr"/>
          <a:lstStyle/>
          <a:p>
            <a:r>
              <a:rPr lang="en-IN" dirty="0"/>
              <a:t>Dataset Overview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/>
          <a:p>
            <a:r>
              <a:rPr lang="en-US" b="1" dirty="0"/>
              <a:t>Total records: </a:t>
            </a:r>
            <a:r>
              <a:rPr lang="en-US" dirty="0"/>
              <a:t>1000+ (from .csv)</a:t>
            </a:r>
          </a:p>
          <a:p>
            <a:r>
              <a:rPr lang="en-US" b="1" dirty="0"/>
              <a:t>Key Features: </a:t>
            </a:r>
            <a:r>
              <a:rPr lang="en-US" dirty="0"/>
              <a:t>Weather, Road Type, Time of Day, etc.</a:t>
            </a:r>
          </a:p>
          <a:p>
            <a:r>
              <a:rPr lang="en-US" b="1" dirty="0"/>
              <a:t>Target Label: </a:t>
            </a:r>
            <a:r>
              <a:rPr lang="en-US" dirty="0"/>
              <a:t>Accident Severity (Low, Moderate, High)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93" y="783752"/>
            <a:ext cx="5474677" cy="2157984"/>
          </a:xfrm>
        </p:spPr>
        <p:txBody>
          <a:bodyPr anchor="ctr"/>
          <a:lstStyle/>
          <a:p>
            <a:r>
              <a:rPr lang="en-IN" dirty="0"/>
              <a:t>Model Training (Random Forest)</a:t>
            </a:r>
            <a:endParaRPr lang="en-US" dirty="0"/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318739" y="786384"/>
            <a:ext cx="5251938" cy="277063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cap="none" dirty="0"/>
              <a:t>Encoded categorical and target columns using </a:t>
            </a:r>
            <a:r>
              <a:rPr lang="en-US" sz="2000" b="0" cap="none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labelencoder</a:t>
            </a:r>
            <a:r>
              <a:rPr lang="en-US" sz="2000" b="0" cap="non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cap="none" dirty="0"/>
              <a:t>Trained with </a:t>
            </a:r>
            <a:r>
              <a:rPr lang="en-US" sz="2000" b="0" cap="none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randomforestclassifier</a:t>
            </a:r>
            <a:r>
              <a:rPr lang="en-US" sz="2000" b="0" cap="non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cap="none" dirty="0"/>
              <a:t>Model and encoders saved using </a:t>
            </a:r>
            <a:r>
              <a:rPr lang="en-US" sz="2000" b="0" cap="none" dirty="0">
                <a:latin typeface="Courier New" panose="02070309020205020404" pitchFamily="49" charset="0"/>
                <a:cs typeface="Courier New" panose="02070309020205020404" pitchFamily="49" charset="0"/>
              </a:rPr>
              <a:t>pickle</a:t>
            </a:r>
            <a:r>
              <a:rPr lang="en-US" sz="2000" b="0" cap="none" dirty="0"/>
              <a:t>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31F79C-B0F7-4D83-4FBE-C9C7E90A5E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35262" y="3159126"/>
            <a:ext cx="4454769" cy="28160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BD9F82-0EC9-C795-A549-AEC4257DB119}"/>
              </a:ext>
            </a:extLst>
          </p:cNvPr>
          <p:cNvSpPr txBox="1"/>
          <p:nvPr/>
        </p:nvSpPr>
        <p:spPr>
          <a:xfrm>
            <a:off x="8043158" y="6106403"/>
            <a:ext cx="16389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Code Snippet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Web Architecture Overview</a:t>
            </a:r>
            <a:endParaRPr lang="en-US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3DCCF103-49E9-FA31-018A-223ADF0A44FF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2"/>
          <a:stretch>
            <a:fillRect/>
          </a:stretch>
        </p:blipFill>
        <p:spPr>
          <a:xfrm>
            <a:off x="6775938" y="2378807"/>
            <a:ext cx="4600909" cy="30607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FC33D800-0EFC-D0D1-9381-0CDE4D59319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03123020"/>
              </p:ext>
            </p:extLst>
          </p:nvPr>
        </p:nvGraphicFramePr>
        <p:xfrm>
          <a:off x="464038" y="1636503"/>
          <a:ext cx="5631962" cy="4545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EA69C6B-F725-3468-BF5F-87B72D40B065}"/>
              </a:ext>
            </a:extLst>
          </p:cNvPr>
          <p:cNvSpPr txBox="1"/>
          <p:nvPr/>
        </p:nvSpPr>
        <p:spPr>
          <a:xfrm>
            <a:off x="7619999" y="5568462"/>
            <a:ext cx="316523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/>
              <a:t>Architecture Flow Diagram</a:t>
            </a:r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6" grpId="0">
        <p:bldAsOne/>
      </p:bldGraphic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IN" dirty="0"/>
              <a:t>Web App Interface (UI Demo)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1" y="1837944"/>
            <a:ext cx="4448439" cy="3613287"/>
          </a:xfrm>
        </p:spPr>
        <p:txBody>
          <a:bodyPr anchor="ctr"/>
          <a:lstStyle/>
          <a:p>
            <a:r>
              <a:rPr lang="en-US" sz="2000" dirty="0"/>
              <a:t>Key UI Elements: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/>
              <a:t>Navigation (Home, Predict, About)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/>
              <a:t>Prediction Form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cap="none" dirty="0"/>
              <a:t>Modal Output Result</a:t>
            </a:r>
            <a:endParaRPr lang="en-US" sz="2000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Dashboard">
            <a:hlinkClick r:id="" action="ppaction://media"/>
            <a:extLst>
              <a:ext uri="{FF2B5EF4-FFF2-40B4-BE49-F238E27FC236}">
                <a16:creationId xmlns:a16="http://schemas.microsoft.com/office/drawing/2014/main" id="{1A32652A-1AE9-CBD6-8382-56B3335D3E27}"/>
              </a:ext>
            </a:extLst>
          </p:cNvPr>
          <p:cNvPicPr>
            <a:picLocks noGrp="1" noChangeAspect="1"/>
          </p:cNvPicPr>
          <p:nvPr>
            <p:ph sz="half" idx="1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1708" y="1968500"/>
            <a:ext cx="5357812" cy="2921000"/>
          </a:xfrm>
        </p:spPr>
      </p:pic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3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124</TotalTime>
  <Words>499</Words>
  <Application>Microsoft Office PowerPoint</Application>
  <PresentationFormat>Widescreen</PresentationFormat>
  <Paragraphs>114</Paragraphs>
  <Slides>15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Black</vt:lpstr>
      <vt:lpstr>Avenir Next LT Pro</vt:lpstr>
      <vt:lpstr>Avenir Next LT Pro Light</vt:lpstr>
      <vt:lpstr>Calibri</vt:lpstr>
      <vt:lpstr>Courier New</vt:lpstr>
      <vt:lpstr>Edwardian Script ITC</vt:lpstr>
      <vt:lpstr>Custom</vt:lpstr>
      <vt:lpstr>Predictive Analytics for Road Safety using Modern Web &amp; AI Tools</vt:lpstr>
      <vt:lpstr>Problem Statement</vt:lpstr>
      <vt:lpstr>Project Objectives</vt:lpstr>
      <vt:lpstr>Tech Stack</vt:lpstr>
      <vt:lpstr>Dataset Overview</vt:lpstr>
      <vt:lpstr>PROJECT overview</vt:lpstr>
      <vt:lpstr>Model Training (Random Forest)</vt:lpstr>
      <vt:lpstr>Web Architecture Overview</vt:lpstr>
      <vt:lpstr>Web App Interface (UI Demo)</vt:lpstr>
      <vt:lpstr>Web App Interface (UI Demo)</vt:lpstr>
      <vt:lpstr>Prediction Logic &amp; Output</vt:lpstr>
      <vt:lpstr>Power BI Dashboard</vt:lpstr>
      <vt:lpstr>Tools &amp; Applications</vt:lpstr>
      <vt:lpstr>Limitations &amp; 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Abhraneel Bose</dc:creator>
  <cp:lastModifiedBy>Abhraneel Bose</cp:lastModifiedBy>
  <cp:revision>33</cp:revision>
  <dcterms:created xsi:type="dcterms:W3CDTF">2025-06-24T18:39:44Z</dcterms:created>
  <dcterms:modified xsi:type="dcterms:W3CDTF">2025-06-26T17:37:14Z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